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4.svg" ContentType="image/svg+xml"/>
  <Override PartName="/ppt/media/image21.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handoutMasterIdLst>
    <p:handoutMasterId r:id="rId23"/>
  </p:handoutMasterIdLst>
  <p:sldIdLst>
    <p:sldId id="258" r:id="rId3"/>
    <p:sldId id="256" r:id="rId4"/>
    <p:sldId id="259" r:id="rId5"/>
    <p:sldId id="342" r:id="rId6"/>
    <p:sldId id="365" r:id="rId7"/>
    <p:sldId id="371" r:id="rId8"/>
    <p:sldId id="370" r:id="rId9"/>
    <p:sldId id="372" r:id="rId10"/>
    <p:sldId id="381" r:id="rId11"/>
    <p:sldId id="373" r:id="rId12"/>
    <p:sldId id="374" r:id="rId13"/>
    <p:sldId id="376" r:id="rId14"/>
    <p:sldId id="377" r:id="rId15"/>
    <p:sldId id="378" r:id="rId16"/>
    <p:sldId id="379" r:id="rId17"/>
    <p:sldId id="380" r:id="rId18"/>
    <p:sldId id="369" r:id="rId19"/>
    <p:sldId id="382" r:id="rId20"/>
    <p:sldId id="333" r:id="rId21"/>
  </p:sldIdLst>
  <p:sldSz cx="12192000" cy="6858000"/>
  <p:notesSz cx="6858000" cy="9144000"/>
  <p:embeddedFontLst>
    <p:embeddedFont>
      <p:font typeface="思源黑体 CN Normal" panose="020B0400000000000000" charset="-122"/>
      <p:regular r:id="rId27"/>
    </p:embeddedFont>
    <p:embeddedFont>
      <p:font typeface="思源黑体 CN Bold" panose="020B0800000000000000" charset="-122"/>
      <p:bold r:id="rId28"/>
    </p:embeddedFont>
    <p:embeddedFont>
      <p:font typeface="金山云技术体" charset="-122"/>
      <p:regular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5" userDrawn="1">
          <p15:clr>
            <a:srgbClr val="A4A3A4"/>
          </p15:clr>
        </p15:guide>
        <p15:guide id="2" pos="38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6D9C"/>
    <a:srgbClr val="778CB6"/>
    <a:srgbClr val="CCD7EF"/>
    <a:srgbClr val="39445A"/>
    <a:srgbClr val="3364FE"/>
    <a:srgbClr val="494D69"/>
    <a:srgbClr val="058EFC"/>
    <a:srgbClr val="0D6AE6"/>
    <a:srgbClr val="059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D7BDA71-95FC-4C5F-AE42-284CC83D778C}" styleName="表样式 1 17">
    <a:wholeTbl>
      <a:tcTxStyle>
        <a:fontRef idx="none">
          <a:srgbClr val="000000"/>
        </a:fontRef>
      </a:tcTxStyle>
      <a:tcStyle>
        <a:tcBdr>
          <a:left>
            <a:ln w="9525" cmpd="sng">
              <a:solidFill>
                <a:schemeClr val="accent1"/>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w="9525" cmpd="sng">
              <a:solidFill>
                <a:schemeClr val="accent1">
                  <a:lumMod val="40000"/>
                  <a:lumOff val="60000"/>
                </a:schemeClr>
              </a:solidFill>
              <a:prstDash val="solid"/>
            </a:ln>
          </a:insideV>
        </a:tcBdr>
        <a:fill>
          <a:solidFill>
            <a:srgbClr val="FFFFFF"/>
          </a:solidFill>
        </a:fill>
      </a:tcStyle>
    </a:wholeTbl>
    <a:band2H>
      <a:tcStyle>
        <a:tcBdr/>
        <a:fill>
          <a:solidFill>
            <a:schemeClr val="accent1">
              <a:lumMod val="10000"/>
              <a:lumOff val="90000"/>
            </a:schemeClr>
          </a:solidFill>
        </a:fill>
      </a:tcStyle>
    </a:band2H>
    <a:band1V>
      <a:tcStyle>
        <a:tcBdr>
          <a:left>
            <a:ln w="9525" cmpd="sng">
              <a:solidFill>
                <a:schemeClr val="accent1"/>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10000"/>
              <a:lumOff val="90000"/>
            </a:schemeClr>
          </a:solidFill>
        </a:fill>
      </a:tcStyle>
    </a:band1V>
    <a:band2V>
      <a:tcStyle>
        <a:tcBdr>
          <a:left>
            <a:ln w="9525" cmpd="sng">
              <a:solidFill>
                <a:schemeClr val="accent1">
                  <a:lumMod val="40000"/>
                  <a:lumOff val="60000"/>
                </a:schemeClr>
              </a:solidFill>
              <a:prstDash val="solid"/>
            </a:ln>
          </a:left>
          <a:right>
            <a:ln w="9525" cmpd="sng">
              <a:solidFill>
                <a:schemeClr val="accent1">
                  <a:lumMod val="40000"/>
                  <a:lumOff val="60000"/>
                </a:schemeClr>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tcStyle>
    </a:band2V>
    <a:lastCol>
      <a:tcTxStyle b="on">
        <a:fontRef idx="none">
          <a:srgbClr val="08090C"/>
        </a:fontRef>
      </a:tcTxStyle>
      <a:tcStyle>
        <a:tcBdr>
          <a:left>
            <a:ln w="9525" cmpd="sng">
              <a:solidFill>
                <a:schemeClr val="accent1">
                  <a:lumMod val="40000"/>
                  <a:lumOff val="60000"/>
                </a:schemeClr>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lastCol>
    <a:firstCol>
      <a:tcTxStyle b="on">
        <a:fontRef idx="none">
          <a:srgbClr val="08090C"/>
        </a:fontRef>
      </a:tcTxStyle>
      <a:tcStyle>
        <a:tcBdr>
          <a:left>
            <a:ln w="9525" cmpd="sng">
              <a:solidFill>
                <a:schemeClr val="accent1"/>
              </a:solidFill>
              <a:prstDash val="solid"/>
            </a:ln>
          </a:left>
          <a:right>
            <a:ln w="9525" cmpd="sng">
              <a:solidFill>
                <a:schemeClr val="accent1">
                  <a:lumMod val="40000"/>
                  <a:lumOff val="60000"/>
                </a:schemeClr>
              </a:solidFill>
              <a:prstDash val="solid"/>
            </a:ln>
          </a:right>
          <a:top>
            <a:ln w="9525" cmpd="sng">
              <a:solidFill>
                <a:schemeClr val="accent1"/>
              </a:solidFill>
              <a:prstDash val="solid"/>
            </a:ln>
          </a:top>
          <a:bottom>
            <a:ln w="9525" cmpd="sng">
              <a:solidFill>
                <a:schemeClr val="accent1"/>
              </a:solidFill>
              <a:prstDash val="solid"/>
            </a:ln>
          </a:bottom>
          <a:insideH>
            <a:ln w="9525" cmpd="sng">
              <a:solidFill>
                <a:schemeClr val="accent1">
                  <a:lumMod val="40000"/>
                  <a:lumOff val="60000"/>
                </a:schemeClr>
              </a:solidFill>
              <a:prstDash val="solid"/>
            </a:ln>
          </a:insideH>
          <a:insideV>
            <a:ln>
              <a:noFill/>
            </a:ln>
          </a:insideV>
        </a:tcBdr>
        <a:fill>
          <a:solidFill>
            <a:schemeClr val="accent1">
              <a:lumMod val="20000"/>
              <a:lumOff val="80000"/>
            </a:schemeClr>
          </a:solidFill>
        </a:fill>
      </a:tcStyle>
    </a:firstCol>
    <a:lastRow>
      <a:tcTxStyle b="on">
        <a:fontRef idx="none">
          <a:schemeClr val="accent1"/>
        </a:fontRef>
      </a:tcTxStyle>
      <a:tcStyle>
        <a:tcBdr>
          <a:left>
            <a:ln w="9525" cmpd="sng">
              <a:solidFill>
                <a:schemeClr val="accent1"/>
              </a:solidFill>
              <a:prstDash val="solid"/>
            </a:ln>
          </a:left>
          <a:right>
            <a:ln w="9525" cmpd="sng">
              <a:solidFill>
                <a:schemeClr val="accent1"/>
              </a:solidFill>
              <a:prstDash val="solid"/>
            </a:ln>
          </a:right>
          <a:top>
            <a:ln w="9525" cmpd="sng">
              <a:solidFill>
                <a:schemeClr val="accent1">
                  <a:lumMod val="40000"/>
                  <a:lumOff val="60000"/>
                </a:schemeClr>
              </a:solidFill>
              <a:prstDash val="solid"/>
            </a:ln>
          </a:top>
          <a:bottom>
            <a:ln w="9525" cmpd="sng">
              <a:solidFill>
                <a:schemeClr val="accent1"/>
              </a:solidFill>
              <a:prstDash val="solid"/>
            </a:ln>
          </a:bottom>
          <a:insideH>
            <a:ln>
              <a:noFill/>
            </a:ln>
          </a:insideH>
          <a:insideV>
            <a:ln>
              <a:noFill/>
            </a:ln>
          </a:insideV>
        </a:tcBdr>
        <a:fill>
          <a:solidFill>
            <a:srgbClr val="FFFFFF"/>
          </a:solidFill>
        </a:fill>
      </a:tcStyle>
    </a:lastRow>
    <a:seCell>
      <a:tcTxStyle b="on">
        <a:fontRef idx="none">
          <a:schemeClr val="accent1"/>
        </a:fontRef>
      </a:tcTxStyle>
      <a:tcStyle>
        <a:tcBdr>
          <a:left>
            <a:ln>
              <a:noFill/>
            </a:ln>
          </a:left>
          <a:right>
            <a:ln w="9525" cmpd="sng">
              <a:solidFill>
                <a:schemeClr val="accent1"/>
              </a:solidFill>
              <a:prstDash val="solid"/>
            </a:ln>
          </a:right>
          <a:top>
            <a:ln w="9525" cmpd="sng">
              <a:solidFill>
                <a:schemeClr val="accent1">
                  <a:lumMod val="40000"/>
                  <a:lumOff val="60000"/>
                </a:schemeClr>
              </a:solidFill>
              <a:prstDash val="solid"/>
            </a:ln>
          </a:top>
          <a:bottom>
            <a:ln w="9525" cmpd="sng">
              <a:solidFill>
                <a:schemeClr val="accent1"/>
              </a:solidFill>
              <a:prstDash val="solid"/>
            </a:ln>
          </a:bottom>
          <a:insideH>
            <a:ln>
              <a:noFill/>
            </a:ln>
          </a:insideH>
          <a:insideV>
            <a:ln>
              <a:noFill/>
            </a:ln>
          </a:insideV>
        </a:tcBdr>
        <a:fill>
          <a:solidFill>
            <a:srgbClr val="FFFFFF"/>
          </a:solidFill>
        </a:fill>
      </a:tcStyle>
    </a:seCell>
    <a:swCell>
      <a:tcTxStyle b="on">
        <a:fontRef idx="none">
          <a:schemeClr val="accent1"/>
        </a:fontRef>
      </a:tcTxStyle>
      <a:tcStyle>
        <a:tcBdr>
          <a:left>
            <a:ln w="9525" cmpd="sng">
              <a:solidFill>
                <a:schemeClr val="accent1"/>
              </a:solidFill>
              <a:prstDash val="solid"/>
            </a:ln>
          </a:left>
          <a:right>
            <a:ln>
              <a:noFill/>
            </a:ln>
          </a:right>
          <a:top>
            <a:ln w="9525" cmpd="sng">
              <a:solidFill>
                <a:schemeClr val="accent1">
                  <a:lumMod val="40000"/>
                  <a:lumOff val="60000"/>
                </a:schemeClr>
              </a:solidFill>
              <a:prstDash val="solid"/>
            </a:ln>
          </a:top>
          <a:bottom>
            <a:ln w="9525" cmpd="sng">
              <a:solidFill>
                <a:schemeClr val="accent1"/>
              </a:solidFill>
              <a:prstDash val="solid"/>
            </a:ln>
          </a:bottom>
          <a:insideH>
            <a:ln>
              <a:noFill/>
            </a:ln>
          </a:insideH>
          <a:insideV>
            <a:ln>
              <a:noFill/>
            </a:ln>
          </a:insideV>
        </a:tcBdr>
        <a:fill>
          <a:solidFill>
            <a:srgbClr val="FFFFFF"/>
          </a:solidFill>
        </a:fill>
      </a:tcStyle>
    </a:swCell>
    <a:firstRow>
      <a:tcTxStyle b="on">
        <a:fontRef idx="none">
          <a:schemeClr val="accent1"/>
        </a:fontRef>
      </a:tcTxStyle>
      <a:tcStyle>
        <a:tcBdr>
          <a:left>
            <a:ln w="9525" cmpd="sng">
              <a:solidFill>
                <a:schemeClr val="accent1"/>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lumMod val="40000"/>
                  <a:lumOff val="60000"/>
                </a:schemeClr>
              </a:solidFill>
              <a:prstDash val="solid"/>
            </a:ln>
          </a:bottom>
          <a:insideH>
            <a:ln>
              <a:noFill/>
            </a:ln>
          </a:insideH>
          <a:insideV>
            <a:ln w="9525" cmpd="sng">
              <a:solidFill>
                <a:schemeClr val="accent1">
                  <a:lumMod val="40000"/>
                  <a:lumOff val="60000"/>
                </a:schemeClr>
              </a:solidFill>
              <a:prstDash val="solid"/>
            </a:ln>
          </a:insideV>
        </a:tcBdr>
        <a:fill>
          <a:solidFill>
            <a:srgbClr val="FFFFFF"/>
          </a:solidFill>
        </a:fill>
      </a:tcStyle>
    </a:firstRow>
    <a:neCell>
      <a:tcTxStyle b="on">
        <a:fontRef idx="none">
          <a:schemeClr val="accent1"/>
        </a:fontRef>
      </a:tcTxStyle>
      <a:tcStyle>
        <a:tcBdr>
          <a:left>
            <a:ln w="9525" cmpd="sng">
              <a:solidFill>
                <a:schemeClr val="accent1">
                  <a:lumMod val="40000"/>
                  <a:lumOff val="60000"/>
                </a:schemeClr>
              </a:solidFill>
              <a:prstDash val="solid"/>
            </a:ln>
          </a:left>
          <a:right>
            <a:ln w="9525" cmpd="sng">
              <a:solidFill>
                <a:schemeClr val="accent1"/>
              </a:solidFill>
              <a:prstDash val="solid"/>
            </a:ln>
          </a:right>
          <a:top>
            <a:ln w="9525" cmpd="sng">
              <a:solidFill>
                <a:schemeClr val="accent1"/>
              </a:solidFill>
              <a:prstDash val="solid"/>
            </a:ln>
          </a:top>
          <a:bottom>
            <a:ln w="9525" cmpd="sng">
              <a:solidFill>
                <a:schemeClr val="accent1">
                  <a:lumMod val="40000"/>
                  <a:lumOff val="60000"/>
                </a:schemeClr>
              </a:solidFill>
              <a:prstDash val="solid"/>
            </a:ln>
          </a:bottom>
          <a:insideH>
            <a:ln>
              <a:noFill/>
            </a:ln>
          </a:insideH>
          <a:insideV>
            <a:ln>
              <a:noFill/>
            </a:ln>
          </a:insideV>
        </a:tcBdr>
        <a:fill>
          <a:solidFill>
            <a:srgbClr val="FFFFFF"/>
          </a:solidFill>
        </a:fill>
      </a:tcStyle>
    </a:neCell>
    <a:nwCell>
      <a:tcTxStyle b="on">
        <a:fontRef idx="none">
          <a:schemeClr val="accent1"/>
        </a:fontRef>
      </a:tcTxStyle>
      <a:tcStyle>
        <a:tcBdr>
          <a:left>
            <a:ln w="9525" cmpd="sng">
              <a:solidFill>
                <a:schemeClr val="accent1"/>
              </a:solidFill>
              <a:prstDash val="solid"/>
            </a:ln>
          </a:left>
          <a:right>
            <a:ln w="9525" cmpd="sng">
              <a:solidFill>
                <a:schemeClr val="accent1">
                  <a:lumMod val="40000"/>
                  <a:lumOff val="60000"/>
                </a:schemeClr>
              </a:solidFill>
              <a:prstDash val="solid"/>
            </a:ln>
          </a:right>
          <a:top>
            <a:ln w="9525" cmpd="sng">
              <a:solidFill>
                <a:schemeClr val="accent1"/>
              </a:solidFill>
              <a:prstDash val="solid"/>
            </a:ln>
          </a:top>
          <a:bottom>
            <a:ln w="9525" cmpd="sng">
              <a:solidFill>
                <a:schemeClr val="accent1">
                  <a:lumMod val="40000"/>
                  <a:lumOff val="60000"/>
                </a:schemeClr>
              </a:solidFill>
              <a:prstDash val="solid"/>
            </a:ln>
          </a:bottom>
          <a:insideH>
            <a:ln>
              <a:noFill/>
            </a:ln>
          </a:insideH>
          <a:insideV>
            <a:ln>
              <a:noFill/>
            </a:ln>
          </a:insideV>
        </a:tcBdr>
        <a:fill>
          <a:solidFill>
            <a:srgbClr val="FFFFFF"/>
          </a:solidFill>
        </a:fill>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6" d="100"/>
          <a:sy n="96" d="100"/>
        </p:scale>
        <p:origin x="672" y="48"/>
      </p:cViewPr>
      <p:guideLst>
        <p:guide orient="horz" pos="2425"/>
        <p:guide pos="384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315.xml"/><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Normal" panose="020B0400000000000000" charset="-122"/>
                <a:ea typeface="思源黑体 CN Normal" panose="020B0400000000000000" charset="-122"/>
                <a:cs typeface="思源黑体 CN Normal" panose="020B0400000000000000" charset="-122"/>
              </a:rPr>
            </a:fld>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Normal" panose="020B0400000000000000" charset="-122"/>
                <a:ea typeface="思源黑体 CN Normal" panose="020B0400000000000000" charset="-122"/>
                <a:cs typeface="思源黑体 CN Normal" panose="020B0400000000000000" charset="-122"/>
              </a:rPr>
            </a:fld>
            <a:endParaRPr lang="zh-CN" altLang="en-US">
              <a:latin typeface="思源黑体 CN Normal" panose="020B0400000000000000" charset="-122"/>
              <a:ea typeface="思源黑体 CN Normal" panose="020B0400000000000000" charset="-122"/>
              <a:cs typeface="思源黑体 CN Normal" panose="020B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charset="-122"/>
                <a:ea typeface="思源黑体 CN Normal" panose="020B0400000000000000" charset="-122"/>
                <a:cs typeface="思源黑体 CN Normal" panose="020B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charset="-122"/>
                <a:ea typeface="思源黑体 CN Normal" panose="020B0400000000000000" charset="-122"/>
                <a:cs typeface="思源黑体 CN Normal" panose="020B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charset="-122"/>
                <a:ea typeface="思源黑体 CN Normal" panose="020B0400000000000000" charset="-122"/>
                <a:cs typeface="思源黑体 CN Normal" panose="020B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charset="-122"/>
                <a:ea typeface="思源黑体 CN Normal" panose="020B0400000000000000" charset="-122"/>
                <a:cs typeface="思源黑体 CN Normal" panose="020B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1pPr>
    <a:lvl2pPr marL="4572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2pPr>
    <a:lvl3pPr marL="9144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3pPr>
    <a:lvl4pPr marL="13716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4pPr>
    <a:lvl5pPr marL="18288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思源黑体 CN Normal" panose="020B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1.jpeg"/><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20" name="图片 19" descr="C:\Users\Administrator\Desktop\79BCD52.jpg79BCD52"/>
          <p:cNvPicPr>
            <a:picLocks noChangeAspect="1"/>
          </p:cNvPicPr>
          <p:nvPr userDrawn="1"/>
        </p:nvPicPr>
        <p:blipFill>
          <a:blip r:embed="rId7"/>
          <a:srcRect/>
          <a:stretch>
            <a:fillRect/>
          </a:stretch>
        </p:blipFill>
        <p:spPr>
          <a:xfrm flipH="1">
            <a:off x="0" y="0"/>
            <a:ext cx="12192000" cy="6858000"/>
          </a:xfrm>
          <a:prstGeom prst="rect">
            <a:avLst/>
          </a:prstGeom>
        </p:spPr>
      </p:pic>
      <p:sp>
        <p:nvSpPr>
          <p:cNvPr id="7" name="矩形 6"/>
          <p:cNvSpPr/>
          <p:nvPr userDrawn="1"/>
        </p:nvSpPr>
        <p:spPr>
          <a:xfrm>
            <a:off x="0" y="0"/>
            <a:ext cx="12191365" cy="68580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思源黑体 CN Normal" panose="020B0400000000000000" charset="-122"/>
                <a:ea typeface="思源黑体 CN Normal" panose="020B0400000000000000" charset="-122"/>
                <a:cs typeface="思源黑体 CN Normal" panose="020B04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思源黑体 CN Normal" panose="020B0400000000000000" charset="-122"/>
                <a:ea typeface="思源黑体 CN Normal" panose="020B0400000000000000" charset="-122"/>
                <a:cs typeface="思源黑体 CN Normal" panose="020B0400000000000000"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思源黑体 CN Normal" panose="020B0400000000000000" charset="-122"/>
                <a:ea typeface="思源黑体 CN Normal" panose="020B0400000000000000" charset="-122"/>
                <a:cs typeface="思源黑体 CN Normal" panose="020B0400000000000000"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思源黑体 CN Normal" panose="020B0400000000000000" charset="-122"/>
          <a:ea typeface="思源黑体 CN Normal" panose="020B0400000000000000" charset="-122"/>
          <a:cs typeface="思源黑体 CN Normal" panose="020B04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Normal" panose="020B0400000000000000" charset="-122"/>
          <a:ea typeface="思源黑体 CN Normal" panose="020B0400000000000000" charset="-122"/>
          <a:cs typeface="思源黑体 CN Normal" panose="020B04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4" Type="http://schemas.openxmlformats.org/officeDocument/2006/relationships/slideLayout" Target="../slideLayouts/slideLayout1.xml"/><Relationship Id="rId33" Type="http://schemas.openxmlformats.org/officeDocument/2006/relationships/tags" Target="../tags/tag92.xml"/><Relationship Id="rId32" Type="http://schemas.openxmlformats.org/officeDocument/2006/relationships/image" Target="../media/image4.png"/><Relationship Id="rId31" Type="http://schemas.openxmlformats.org/officeDocument/2006/relationships/image" Target="../media/image3.png"/><Relationship Id="rId30" Type="http://schemas.openxmlformats.org/officeDocument/2006/relationships/tags" Target="../tags/tag91.xml"/><Relationship Id="rId3" Type="http://schemas.openxmlformats.org/officeDocument/2006/relationships/tags" Target="../tags/tag64.xml"/><Relationship Id="rId29" Type="http://schemas.openxmlformats.org/officeDocument/2006/relationships/tags" Target="../tags/tag90.xml"/><Relationship Id="rId28" Type="http://schemas.openxmlformats.org/officeDocument/2006/relationships/tags" Target="../tags/tag89.xml"/><Relationship Id="rId27" Type="http://schemas.openxmlformats.org/officeDocument/2006/relationships/tags" Target="../tags/tag88.xml"/><Relationship Id="rId26" Type="http://schemas.openxmlformats.org/officeDocument/2006/relationships/tags" Target="../tags/tag87.xml"/><Relationship Id="rId25" Type="http://schemas.openxmlformats.org/officeDocument/2006/relationships/tags" Target="../tags/tag86.xml"/><Relationship Id="rId24" Type="http://schemas.openxmlformats.org/officeDocument/2006/relationships/tags" Target="../tags/tag85.xml"/><Relationship Id="rId23" Type="http://schemas.openxmlformats.org/officeDocument/2006/relationships/tags" Target="../tags/tag84.xml"/><Relationship Id="rId22" Type="http://schemas.openxmlformats.org/officeDocument/2006/relationships/tags" Target="../tags/tag83.xml"/><Relationship Id="rId21" Type="http://schemas.openxmlformats.org/officeDocument/2006/relationships/tags" Target="../tags/tag82.xml"/><Relationship Id="rId20" Type="http://schemas.openxmlformats.org/officeDocument/2006/relationships/tags" Target="../tags/tag81.xml"/><Relationship Id="rId2" Type="http://schemas.openxmlformats.org/officeDocument/2006/relationships/tags" Target="../tags/tag63.xml"/><Relationship Id="rId19" Type="http://schemas.openxmlformats.org/officeDocument/2006/relationships/tags" Target="../tags/tag80.xml"/><Relationship Id="rId18" Type="http://schemas.openxmlformats.org/officeDocument/2006/relationships/tags" Target="../tags/tag79.xml"/><Relationship Id="rId17" Type="http://schemas.openxmlformats.org/officeDocument/2006/relationships/tags" Target="../tags/tag78.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image" Target="../media/image4.png"/><Relationship Id="rId3" Type="http://schemas.openxmlformats.org/officeDocument/2006/relationships/tags" Target="../tags/tag238.xml"/><Relationship Id="rId2" Type="http://schemas.openxmlformats.org/officeDocument/2006/relationships/tags" Target="../tags/tag237.xml"/><Relationship Id="rId11" Type="http://schemas.openxmlformats.org/officeDocument/2006/relationships/slideLayout" Target="../slideLayouts/slideLayout1.xml"/><Relationship Id="rId10" Type="http://schemas.openxmlformats.org/officeDocument/2006/relationships/tags" Target="../tags/tag242.xml"/><Relationship Id="rId1" Type="http://schemas.openxmlformats.org/officeDocument/2006/relationships/image" Target="../media/image6.jpeg"/></Relationships>
</file>

<file path=ppt/slides/_rels/slide11.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tags" Target="../tags/tag246.xml"/><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tags" Target="../tags/tag245.xml"/><Relationship Id="rId4" Type="http://schemas.openxmlformats.org/officeDocument/2006/relationships/image" Target="../media/image4.png"/><Relationship Id="rId3" Type="http://schemas.openxmlformats.org/officeDocument/2006/relationships/tags" Target="../tags/tag244.xml"/><Relationship Id="rId2" Type="http://schemas.openxmlformats.org/officeDocument/2006/relationships/tags" Target="../tags/tag243.xml"/><Relationship Id="rId11" Type="http://schemas.openxmlformats.org/officeDocument/2006/relationships/slideLayout" Target="../slideLayouts/slideLayout1.xml"/><Relationship Id="rId10" Type="http://schemas.openxmlformats.org/officeDocument/2006/relationships/tags" Target="../tags/tag248.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image" Target="../media/image4.png"/><Relationship Id="rId3" Type="http://schemas.openxmlformats.org/officeDocument/2006/relationships/tags" Target="../tags/tag250.xml"/><Relationship Id="rId2" Type="http://schemas.openxmlformats.org/officeDocument/2006/relationships/tags" Target="../tags/tag249.xml"/><Relationship Id="rId13" Type="http://schemas.openxmlformats.org/officeDocument/2006/relationships/slideLayout" Target="../slideLayouts/slideLayout1.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image" Target="../media/image35.pn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image" Target="../media/image4.png"/><Relationship Id="rId3" Type="http://schemas.openxmlformats.org/officeDocument/2006/relationships/tags" Target="../tags/tag256.xml"/><Relationship Id="rId2" Type="http://schemas.openxmlformats.org/officeDocument/2006/relationships/tags" Target="../tags/tag255.xml"/><Relationship Id="rId13" Type="http://schemas.openxmlformats.org/officeDocument/2006/relationships/slideLayout" Target="../slideLayouts/slideLayout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image" Target="../media/image39.png"/><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image" Target="../media/image4.png"/><Relationship Id="rId3" Type="http://schemas.openxmlformats.org/officeDocument/2006/relationships/tags" Target="../tags/tag262.xml"/><Relationship Id="rId2" Type="http://schemas.openxmlformats.org/officeDocument/2006/relationships/tags" Target="../tags/tag261.xml"/><Relationship Id="rId13" Type="http://schemas.openxmlformats.org/officeDocument/2006/relationships/slideLayout" Target="../slideLayouts/slideLayout1.xml"/><Relationship Id="rId12" Type="http://schemas.openxmlformats.org/officeDocument/2006/relationships/tags" Target="../tags/tag266.xml"/><Relationship Id="rId11" Type="http://schemas.openxmlformats.org/officeDocument/2006/relationships/tags" Target="../tags/tag265.xml"/><Relationship Id="rId10" Type="http://schemas.openxmlformats.org/officeDocument/2006/relationships/image" Target="../media/image43.png"/><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image" Target="../media/image4.png"/><Relationship Id="rId3" Type="http://schemas.openxmlformats.org/officeDocument/2006/relationships/tags" Target="../tags/tag268.xml"/><Relationship Id="rId2" Type="http://schemas.openxmlformats.org/officeDocument/2006/relationships/tags" Target="../tags/tag267.xml"/><Relationship Id="rId12" Type="http://schemas.openxmlformats.org/officeDocument/2006/relationships/slideLayout" Target="../slideLayouts/slideLayout1.xml"/><Relationship Id="rId11" Type="http://schemas.openxmlformats.org/officeDocument/2006/relationships/tags" Target="../tags/tag272.xml"/><Relationship Id="rId10" Type="http://schemas.openxmlformats.org/officeDocument/2006/relationships/tags" Target="../tags/tag271.xml"/><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tags" Target="../tags/tag276.xml"/><Relationship Id="rId5" Type="http://schemas.openxmlformats.org/officeDocument/2006/relationships/tags" Target="../tags/tag275.xml"/><Relationship Id="rId4" Type="http://schemas.openxmlformats.org/officeDocument/2006/relationships/image" Target="../media/image4.png"/><Relationship Id="rId3" Type="http://schemas.openxmlformats.org/officeDocument/2006/relationships/tags" Target="../tags/tag274.xml"/><Relationship Id="rId2" Type="http://schemas.openxmlformats.org/officeDocument/2006/relationships/tags" Target="../tags/tag273.xml"/><Relationship Id="rId11" Type="http://schemas.openxmlformats.org/officeDocument/2006/relationships/slideLayout" Target="../slideLayouts/slideLayout1.xml"/><Relationship Id="rId10" Type="http://schemas.openxmlformats.org/officeDocument/2006/relationships/tags" Target="../tags/tag278.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image" Target="../media/image4.png"/><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87.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image" Target="../media/image6.jpeg"/></Relationships>
</file>

<file path=ppt/slides/_rels/slide19.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1" Type="http://schemas.openxmlformats.org/officeDocument/2006/relationships/slideLayout" Target="../slideLayouts/slideLayout1.xml"/><Relationship Id="rId30" Type="http://schemas.openxmlformats.org/officeDocument/2006/relationships/tags" Target="../tags/tag314.xml"/><Relationship Id="rId3" Type="http://schemas.openxmlformats.org/officeDocument/2006/relationships/tags" Target="../tags/tag289.xml"/><Relationship Id="rId29" Type="http://schemas.openxmlformats.org/officeDocument/2006/relationships/image" Target="../media/image4.png"/><Relationship Id="rId28" Type="http://schemas.openxmlformats.org/officeDocument/2006/relationships/image" Target="../media/image3.png"/><Relationship Id="rId27" Type="http://schemas.openxmlformats.org/officeDocument/2006/relationships/tags" Target="../tags/tag313.xml"/><Relationship Id="rId26" Type="http://schemas.openxmlformats.org/officeDocument/2006/relationships/tags" Target="../tags/tag312.xml"/><Relationship Id="rId25" Type="http://schemas.openxmlformats.org/officeDocument/2006/relationships/tags" Target="../tags/tag311.xml"/><Relationship Id="rId24" Type="http://schemas.openxmlformats.org/officeDocument/2006/relationships/tags" Target="../tags/tag310.xml"/><Relationship Id="rId23" Type="http://schemas.openxmlformats.org/officeDocument/2006/relationships/tags" Target="../tags/tag309.xml"/><Relationship Id="rId22" Type="http://schemas.openxmlformats.org/officeDocument/2006/relationships/tags" Target="../tags/tag308.xml"/><Relationship Id="rId21" Type="http://schemas.openxmlformats.org/officeDocument/2006/relationships/tags" Target="../tags/tag307.xml"/><Relationship Id="rId20" Type="http://schemas.openxmlformats.org/officeDocument/2006/relationships/tags" Target="../tags/tag306.xml"/><Relationship Id="rId2" Type="http://schemas.openxmlformats.org/officeDocument/2006/relationships/tags" Target="../tags/tag288.xml"/><Relationship Id="rId19" Type="http://schemas.openxmlformats.org/officeDocument/2006/relationships/tags" Target="../tags/tag305.xml"/><Relationship Id="rId18" Type="http://schemas.openxmlformats.org/officeDocument/2006/relationships/tags" Target="../tags/tag304.xml"/><Relationship Id="rId17" Type="http://schemas.openxmlformats.org/officeDocument/2006/relationships/tags" Target="../tags/tag303.xml"/><Relationship Id="rId16" Type="http://schemas.openxmlformats.org/officeDocument/2006/relationships/tags" Target="../tags/tag302.xml"/><Relationship Id="rId15" Type="http://schemas.openxmlformats.org/officeDocument/2006/relationships/tags" Target="../tags/tag301.xml"/><Relationship Id="rId14" Type="http://schemas.openxmlformats.org/officeDocument/2006/relationships/tags" Target="../tags/tag300.xml"/><Relationship Id="rId13" Type="http://schemas.openxmlformats.org/officeDocument/2006/relationships/tags" Target="../tags/tag299.xml"/><Relationship Id="rId12" Type="http://schemas.openxmlformats.org/officeDocument/2006/relationships/tags" Target="../tags/tag298.xml"/><Relationship Id="rId11" Type="http://schemas.openxmlformats.org/officeDocument/2006/relationships/tags" Target="../tags/tag297.xml"/><Relationship Id="rId10" Type="http://schemas.openxmlformats.org/officeDocument/2006/relationships/tags" Target="../tags/tag296.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8" Type="http://schemas.openxmlformats.org/officeDocument/2006/relationships/slideLayout" Target="../slideLayouts/slideLayout1.xml"/><Relationship Id="rId27" Type="http://schemas.openxmlformats.org/officeDocument/2006/relationships/tags" Target="../tags/tag118.xml"/><Relationship Id="rId26" Type="http://schemas.openxmlformats.org/officeDocument/2006/relationships/tags" Target="../tags/tag117.xml"/><Relationship Id="rId25" Type="http://schemas.openxmlformats.org/officeDocument/2006/relationships/tags" Target="../tags/tag116.xml"/><Relationship Id="rId24" Type="http://schemas.openxmlformats.org/officeDocument/2006/relationships/tags" Target="../tags/tag115.xml"/><Relationship Id="rId23" Type="http://schemas.openxmlformats.org/officeDocument/2006/relationships/tags" Target="../tags/tag114.xml"/><Relationship Id="rId22" Type="http://schemas.openxmlformats.org/officeDocument/2006/relationships/tags" Target="../tags/tag113.xml"/><Relationship Id="rId21" Type="http://schemas.openxmlformats.org/officeDocument/2006/relationships/tags" Target="../tags/tag112.xml"/><Relationship Id="rId20" Type="http://schemas.openxmlformats.org/officeDocument/2006/relationships/tags" Target="../tags/tag111.xml"/><Relationship Id="rId2" Type="http://schemas.openxmlformats.org/officeDocument/2006/relationships/tags" Target="../tags/tag93.xml"/><Relationship Id="rId19" Type="http://schemas.openxmlformats.org/officeDocument/2006/relationships/tags" Target="../tags/tag110.xml"/><Relationship Id="rId18" Type="http://schemas.openxmlformats.org/officeDocument/2006/relationships/tags" Target="../tags/tag109.xml"/><Relationship Id="rId17" Type="http://schemas.openxmlformats.org/officeDocument/2006/relationships/tags" Target="../tags/tag108.xml"/><Relationship Id="rId16" Type="http://schemas.openxmlformats.org/officeDocument/2006/relationships/tags" Target="../tags/tag107.xml"/><Relationship Id="rId15" Type="http://schemas.openxmlformats.org/officeDocument/2006/relationships/tags" Target="../tags/tag106.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0" Type="http://schemas.openxmlformats.org/officeDocument/2006/relationships/slideLayout" Target="../slideLayouts/slideLayout1.xml"/><Relationship Id="rId7" Type="http://schemas.openxmlformats.org/officeDocument/2006/relationships/tags" Target="../tags/tag123.xml"/><Relationship Id="rId69" Type="http://schemas.openxmlformats.org/officeDocument/2006/relationships/tags" Target="../tags/tag177.xml"/><Relationship Id="rId68" Type="http://schemas.openxmlformats.org/officeDocument/2006/relationships/image" Target="../media/image14.svg"/><Relationship Id="rId67" Type="http://schemas.openxmlformats.org/officeDocument/2006/relationships/image" Target="../media/image13.png"/><Relationship Id="rId66" Type="http://schemas.openxmlformats.org/officeDocument/2006/relationships/image" Target="../media/image12.png"/><Relationship Id="rId65" Type="http://schemas.openxmlformats.org/officeDocument/2006/relationships/tags" Target="../tags/tag176.xml"/><Relationship Id="rId64" Type="http://schemas.openxmlformats.org/officeDocument/2006/relationships/tags" Target="../tags/tag175.xml"/><Relationship Id="rId63" Type="http://schemas.openxmlformats.org/officeDocument/2006/relationships/tags" Target="../tags/tag174.xml"/><Relationship Id="rId62" Type="http://schemas.openxmlformats.org/officeDocument/2006/relationships/image" Target="../media/image11.png"/><Relationship Id="rId61" Type="http://schemas.openxmlformats.org/officeDocument/2006/relationships/tags" Target="../tags/tag173.xml"/><Relationship Id="rId60" Type="http://schemas.openxmlformats.org/officeDocument/2006/relationships/tags" Target="../tags/tag172.xml"/><Relationship Id="rId6" Type="http://schemas.openxmlformats.org/officeDocument/2006/relationships/tags" Target="../tags/tag122.xml"/><Relationship Id="rId59" Type="http://schemas.openxmlformats.org/officeDocument/2006/relationships/tags" Target="../tags/tag171.xml"/><Relationship Id="rId58" Type="http://schemas.openxmlformats.org/officeDocument/2006/relationships/tags" Target="../tags/tag170.xml"/><Relationship Id="rId57" Type="http://schemas.openxmlformats.org/officeDocument/2006/relationships/tags" Target="../tags/tag169.xml"/><Relationship Id="rId56" Type="http://schemas.openxmlformats.org/officeDocument/2006/relationships/tags" Target="../tags/tag168.xml"/><Relationship Id="rId55" Type="http://schemas.openxmlformats.org/officeDocument/2006/relationships/image" Target="../media/image10.jpeg"/><Relationship Id="rId54" Type="http://schemas.openxmlformats.org/officeDocument/2006/relationships/tags" Target="../tags/tag167.xml"/><Relationship Id="rId53" Type="http://schemas.openxmlformats.org/officeDocument/2006/relationships/tags" Target="../tags/tag166.xml"/><Relationship Id="rId52" Type="http://schemas.openxmlformats.org/officeDocument/2006/relationships/tags" Target="../tags/tag165.xml"/><Relationship Id="rId51" Type="http://schemas.openxmlformats.org/officeDocument/2006/relationships/tags" Target="../tags/tag164.xml"/><Relationship Id="rId50" Type="http://schemas.openxmlformats.org/officeDocument/2006/relationships/tags" Target="../tags/tag163.xml"/><Relationship Id="rId5" Type="http://schemas.openxmlformats.org/officeDocument/2006/relationships/tags" Target="../tags/tag121.xml"/><Relationship Id="rId49" Type="http://schemas.openxmlformats.org/officeDocument/2006/relationships/tags" Target="../tags/tag162.xml"/><Relationship Id="rId48" Type="http://schemas.openxmlformats.org/officeDocument/2006/relationships/tags" Target="../tags/tag161.xml"/><Relationship Id="rId47" Type="http://schemas.openxmlformats.org/officeDocument/2006/relationships/tags" Target="../tags/tag160.xml"/><Relationship Id="rId46" Type="http://schemas.openxmlformats.org/officeDocument/2006/relationships/tags" Target="../tags/tag159.xml"/><Relationship Id="rId45" Type="http://schemas.openxmlformats.org/officeDocument/2006/relationships/tags" Target="../tags/tag158.xml"/><Relationship Id="rId44" Type="http://schemas.openxmlformats.org/officeDocument/2006/relationships/tags" Target="../tags/tag157.xml"/><Relationship Id="rId43" Type="http://schemas.openxmlformats.org/officeDocument/2006/relationships/tags" Target="../tags/tag156.xml"/><Relationship Id="rId42" Type="http://schemas.openxmlformats.org/officeDocument/2006/relationships/tags" Target="../tags/tag155.xml"/><Relationship Id="rId41" Type="http://schemas.openxmlformats.org/officeDocument/2006/relationships/tags" Target="../tags/tag154.xml"/><Relationship Id="rId40" Type="http://schemas.openxmlformats.org/officeDocument/2006/relationships/tags" Target="../tags/tag153.xml"/><Relationship Id="rId4" Type="http://schemas.openxmlformats.org/officeDocument/2006/relationships/image" Target="../media/image4.png"/><Relationship Id="rId39" Type="http://schemas.openxmlformats.org/officeDocument/2006/relationships/tags" Target="../tags/tag152.xml"/><Relationship Id="rId38" Type="http://schemas.openxmlformats.org/officeDocument/2006/relationships/tags" Target="../tags/tag151.xml"/><Relationship Id="rId37" Type="http://schemas.openxmlformats.org/officeDocument/2006/relationships/tags" Target="../tags/tag150.xml"/><Relationship Id="rId36" Type="http://schemas.openxmlformats.org/officeDocument/2006/relationships/tags" Target="../tags/tag149.xml"/><Relationship Id="rId35" Type="http://schemas.openxmlformats.org/officeDocument/2006/relationships/tags" Target="../tags/tag148.xml"/><Relationship Id="rId34" Type="http://schemas.openxmlformats.org/officeDocument/2006/relationships/tags" Target="../tags/tag147.xml"/><Relationship Id="rId33" Type="http://schemas.openxmlformats.org/officeDocument/2006/relationships/tags" Target="../tags/tag146.xml"/><Relationship Id="rId32" Type="http://schemas.openxmlformats.org/officeDocument/2006/relationships/tags" Target="../tags/tag145.xml"/><Relationship Id="rId31" Type="http://schemas.openxmlformats.org/officeDocument/2006/relationships/tags" Target="../tags/tag144.xml"/><Relationship Id="rId30" Type="http://schemas.openxmlformats.org/officeDocument/2006/relationships/tags" Target="../tags/tag143.xml"/><Relationship Id="rId3" Type="http://schemas.openxmlformats.org/officeDocument/2006/relationships/tags" Target="../tags/tag120.xml"/><Relationship Id="rId29" Type="http://schemas.openxmlformats.org/officeDocument/2006/relationships/image" Target="../media/image9.jpeg"/><Relationship Id="rId28" Type="http://schemas.openxmlformats.org/officeDocument/2006/relationships/tags" Target="../tags/tag142.xml"/><Relationship Id="rId27" Type="http://schemas.openxmlformats.org/officeDocument/2006/relationships/tags" Target="../tags/tag141.xml"/><Relationship Id="rId26" Type="http://schemas.openxmlformats.org/officeDocument/2006/relationships/image" Target="../media/image8.svg"/><Relationship Id="rId25" Type="http://schemas.openxmlformats.org/officeDocument/2006/relationships/image" Target="../media/image7.png"/><Relationship Id="rId24" Type="http://schemas.openxmlformats.org/officeDocument/2006/relationships/tags" Target="../tags/tag140.xml"/><Relationship Id="rId23" Type="http://schemas.openxmlformats.org/officeDocument/2006/relationships/tags" Target="../tags/tag139.xml"/><Relationship Id="rId22" Type="http://schemas.openxmlformats.org/officeDocument/2006/relationships/tags" Target="../tags/tag138.xml"/><Relationship Id="rId21" Type="http://schemas.openxmlformats.org/officeDocument/2006/relationships/tags" Target="../tags/tag137.xml"/><Relationship Id="rId20" Type="http://schemas.openxmlformats.org/officeDocument/2006/relationships/tags" Target="../tags/tag136.xml"/><Relationship Id="rId2" Type="http://schemas.openxmlformats.org/officeDocument/2006/relationships/tags" Target="../tags/tag119.xml"/><Relationship Id="rId19" Type="http://schemas.openxmlformats.org/officeDocument/2006/relationships/tags" Target="../tags/tag135.xml"/><Relationship Id="rId18" Type="http://schemas.openxmlformats.org/officeDocument/2006/relationships/tags" Target="../tags/tag134.xml"/><Relationship Id="rId17" Type="http://schemas.openxmlformats.org/officeDocument/2006/relationships/tags" Target="../tags/tag133.xml"/><Relationship Id="rId16" Type="http://schemas.openxmlformats.org/officeDocument/2006/relationships/tags" Target="../tags/tag132.xml"/><Relationship Id="rId15" Type="http://schemas.openxmlformats.org/officeDocument/2006/relationships/tags" Target="../tags/tag131.xml"/><Relationship Id="rId14" Type="http://schemas.openxmlformats.org/officeDocument/2006/relationships/tags" Target="../tags/tag130.xml"/><Relationship Id="rId13" Type="http://schemas.openxmlformats.org/officeDocument/2006/relationships/tags" Target="../tags/tag129.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9" Type="http://schemas.openxmlformats.org/officeDocument/2006/relationships/slideLayout" Target="../slideLayouts/slideLayout2.xml"/><Relationship Id="rId38" Type="http://schemas.openxmlformats.org/officeDocument/2006/relationships/tags" Target="../tags/tag211.xml"/><Relationship Id="rId37" Type="http://schemas.openxmlformats.org/officeDocument/2006/relationships/tags" Target="../tags/tag210.xml"/><Relationship Id="rId36" Type="http://schemas.openxmlformats.org/officeDocument/2006/relationships/image" Target="../media/image18.png"/><Relationship Id="rId35" Type="http://schemas.openxmlformats.org/officeDocument/2006/relationships/tags" Target="../tags/tag209.xml"/><Relationship Id="rId34" Type="http://schemas.openxmlformats.org/officeDocument/2006/relationships/tags" Target="../tags/tag208.xml"/><Relationship Id="rId33" Type="http://schemas.openxmlformats.org/officeDocument/2006/relationships/image" Target="../media/image17.png"/><Relationship Id="rId32" Type="http://schemas.openxmlformats.org/officeDocument/2006/relationships/tags" Target="../tags/tag207.xml"/><Relationship Id="rId31" Type="http://schemas.openxmlformats.org/officeDocument/2006/relationships/tags" Target="../tags/tag206.xml"/><Relationship Id="rId30" Type="http://schemas.openxmlformats.org/officeDocument/2006/relationships/image" Target="../media/image16.png"/><Relationship Id="rId3" Type="http://schemas.openxmlformats.org/officeDocument/2006/relationships/tags" Target="../tags/tag179.xml"/><Relationship Id="rId29" Type="http://schemas.openxmlformats.org/officeDocument/2006/relationships/tags" Target="../tags/tag205.xml"/><Relationship Id="rId28" Type="http://schemas.openxmlformats.org/officeDocument/2006/relationships/tags" Target="../tags/tag204.xml"/><Relationship Id="rId27" Type="http://schemas.openxmlformats.org/officeDocument/2006/relationships/tags" Target="../tags/tag203.xml"/><Relationship Id="rId26" Type="http://schemas.openxmlformats.org/officeDocument/2006/relationships/tags" Target="../tags/tag202.xml"/><Relationship Id="rId25" Type="http://schemas.openxmlformats.org/officeDocument/2006/relationships/tags" Target="../tags/tag201.xml"/><Relationship Id="rId24" Type="http://schemas.openxmlformats.org/officeDocument/2006/relationships/tags" Target="../tags/tag200.xml"/><Relationship Id="rId23" Type="http://schemas.openxmlformats.org/officeDocument/2006/relationships/tags" Target="../tags/tag199.xml"/><Relationship Id="rId22" Type="http://schemas.openxmlformats.org/officeDocument/2006/relationships/tags" Target="../tags/tag198.xml"/><Relationship Id="rId21" Type="http://schemas.openxmlformats.org/officeDocument/2006/relationships/tags" Target="../tags/tag197.xml"/><Relationship Id="rId20" Type="http://schemas.openxmlformats.org/officeDocument/2006/relationships/tags" Target="../tags/tag196.xml"/><Relationship Id="rId2" Type="http://schemas.openxmlformats.org/officeDocument/2006/relationships/image" Target="../media/image15.jpeg"/><Relationship Id="rId19" Type="http://schemas.openxmlformats.org/officeDocument/2006/relationships/tags" Target="../tags/tag195.xml"/><Relationship Id="rId18" Type="http://schemas.openxmlformats.org/officeDocument/2006/relationships/tags" Target="../tags/tag194.xml"/><Relationship Id="rId17" Type="http://schemas.openxmlformats.org/officeDocument/2006/relationships/tags" Target="../tags/tag193.xml"/><Relationship Id="rId16" Type="http://schemas.openxmlformats.org/officeDocument/2006/relationships/tags" Target="../tags/tag192.xml"/><Relationship Id="rId15" Type="http://schemas.openxmlformats.org/officeDocument/2006/relationships/tags" Target="../tags/tag191.xml"/><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tags" Target="../tags/tag178.xml"/></Relationships>
</file>

<file path=ppt/slides/_rels/slide5.xml.rels><?xml version="1.0" encoding="UTF-8" standalone="yes"?>
<Relationships xmlns="http://schemas.openxmlformats.org/package/2006/relationships"><Relationship Id="rId9" Type="http://schemas.openxmlformats.org/officeDocument/2006/relationships/image" Target="../media/image21.sv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image" Target="../media/image4.png"/><Relationship Id="rId3" Type="http://schemas.openxmlformats.org/officeDocument/2006/relationships/tags" Target="../tags/tag213.xml"/><Relationship Id="rId2" Type="http://schemas.openxmlformats.org/officeDocument/2006/relationships/tags" Target="../tags/tag212.xml"/><Relationship Id="rId15" Type="http://schemas.openxmlformats.org/officeDocument/2006/relationships/slideLayout" Target="../slideLayouts/slideLayout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24.xml"/><Relationship Id="rId6" Type="http://schemas.openxmlformats.org/officeDocument/2006/relationships/image" Target="../media/image22.png"/><Relationship Id="rId5" Type="http://schemas.openxmlformats.org/officeDocument/2006/relationships/tags" Target="../tags/tag223.xml"/><Relationship Id="rId4" Type="http://schemas.openxmlformats.org/officeDocument/2006/relationships/image" Target="../media/image4.png"/><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tags" Target="../tags/tag227.xml"/><Relationship Id="rId4" Type="http://schemas.openxmlformats.org/officeDocument/2006/relationships/image" Target="../media/image4.png"/><Relationship Id="rId3" Type="http://schemas.openxmlformats.org/officeDocument/2006/relationships/tags" Target="../tags/tag226.xml"/><Relationship Id="rId2" Type="http://schemas.openxmlformats.org/officeDocument/2006/relationships/tags" Target="../tags/tag225.xml"/><Relationship Id="rId12" Type="http://schemas.openxmlformats.org/officeDocument/2006/relationships/slideLayout" Target="../slideLayouts/slideLayout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9" Type="http://schemas.openxmlformats.org/officeDocument/2006/relationships/tags" Target="../tags/tag235.xml"/><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image" Target="../media/image4.png"/><Relationship Id="rId3" Type="http://schemas.openxmlformats.org/officeDocument/2006/relationships/tags" Target="../tags/tag232.xml"/><Relationship Id="rId2" Type="http://schemas.openxmlformats.org/officeDocument/2006/relationships/tags" Target="../tags/tag231.xml"/><Relationship Id="rId11" Type="http://schemas.openxmlformats.org/officeDocument/2006/relationships/slideLayout" Target="../slideLayouts/slideLayout1.xml"/><Relationship Id="rId10" Type="http://schemas.openxmlformats.org/officeDocument/2006/relationships/tags" Target="../tags/tag236.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63135\Desktop\视频.jpg视频"/>
          <p:cNvPicPr>
            <a:picLocks noChangeAspect="1"/>
          </p:cNvPicPr>
          <p:nvPr/>
        </p:nvPicPr>
        <p:blipFill>
          <a:blip r:embed="rId1"/>
          <a:srcRect/>
          <a:stretch>
            <a:fillRect/>
          </a:stretch>
        </p:blipFill>
        <p:spPr>
          <a:xfrm>
            <a:off x="1" y="318"/>
            <a:ext cx="12192000" cy="6857365"/>
          </a:xfrm>
          <a:prstGeom prst="rect">
            <a:avLst/>
          </a:prstGeom>
        </p:spPr>
      </p:pic>
      <p:sp>
        <p:nvSpPr>
          <p:cNvPr id="92" name="副标题 91"/>
          <p:cNvSpPr>
            <a:spLocks noGrp="1"/>
          </p:cNvSpPr>
          <p:nvPr>
            <p:ph type="subTitle" idx="1"/>
            <p:custDataLst>
              <p:tags r:id="rId2"/>
            </p:custDataLst>
          </p:nvPr>
        </p:nvSpPr>
        <p:spPr>
          <a:xfrm>
            <a:off x="-317" y="1957705"/>
            <a:ext cx="12192000" cy="998855"/>
          </a:xfrm>
        </p:spPr>
        <p:txBody>
          <a:bodyPr>
            <a:noAutofit/>
          </a:bodyPr>
          <a:lstStyle/>
          <a:p>
            <a:pPr marL="0" indent="0" algn="ctr">
              <a:lnSpc>
                <a:spcPct val="100000"/>
              </a:lnSpc>
              <a:buNone/>
            </a:pPr>
            <a:r>
              <a:rPr lang="en-US" altLang="zh-CN" sz="3600" spc="0">
                <a:solidFill>
                  <a:srgbClr val="546D9C"/>
                </a:solidFill>
                <a:uFillTx/>
                <a:latin typeface="思源黑体 CN Bold" panose="020B0800000000000000" charset="-122"/>
                <a:ea typeface="思源黑体 CN Bold" panose="020B0800000000000000" charset="-122"/>
                <a:cs typeface="思源黑体 CN Bold" panose="020B0800000000000000" charset="-122"/>
                <a:sym typeface="+mn-ea"/>
              </a:rPr>
              <a:t>Campus Mutual Assistance</a:t>
            </a:r>
            <a:endParaRPr lang="en-US" altLang="zh-CN" sz="3600" spc="0">
              <a:solidFill>
                <a:srgbClr val="546D9C"/>
              </a:solidFill>
              <a:uFillTx/>
              <a:latin typeface="思源黑体 CN Bold" panose="020B0800000000000000" charset="-122"/>
              <a:ea typeface="思源黑体 CN Bold" panose="020B0800000000000000" charset="-122"/>
              <a:cs typeface="思源黑体 CN Bold" panose="020B0800000000000000" charset="-122"/>
              <a:sym typeface="+mn-ea"/>
            </a:endParaRPr>
          </a:p>
          <a:p>
            <a:pPr marL="0" indent="0" algn="ctr">
              <a:lnSpc>
                <a:spcPct val="100000"/>
              </a:lnSpc>
              <a:buNone/>
            </a:pPr>
            <a:r>
              <a:rPr lang="en-US" altLang="zh-CN" sz="3600" spc="0">
                <a:solidFill>
                  <a:srgbClr val="546D9C"/>
                </a:solidFill>
                <a:uFillTx/>
                <a:latin typeface="思源黑体 CN Bold" panose="020B0800000000000000" charset="-122"/>
                <a:ea typeface="思源黑体 CN Bold" panose="020B0800000000000000" charset="-122"/>
                <a:cs typeface="思源黑体 CN Bold" panose="020B0800000000000000" charset="-122"/>
                <a:sym typeface="+mn-ea"/>
              </a:rPr>
              <a:t>Integrated Platform</a:t>
            </a:r>
            <a:endParaRPr lang="en-US" altLang="zh-CN" sz="3600" spc="0">
              <a:solidFill>
                <a:srgbClr val="546D9C"/>
              </a:solidFill>
              <a:uFillTx/>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27" name="圆角矩形 26"/>
          <p:cNvSpPr/>
          <p:nvPr>
            <p:custDataLst>
              <p:tags r:id="rId3"/>
            </p:custDataLst>
          </p:nvPr>
        </p:nvSpPr>
        <p:spPr>
          <a:xfrm>
            <a:off x="5219065" y="5027295"/>
            <a:ext cx="1754505" cy="348615"/>
          </a:xfrm>
          <a:prstGeom prst="roundRect">
            <a:avLst>
              <a:gd name="adj" fmla="val 50000"/>
            </a:avLst>
          </a:prstGeom>
          <a:solidFill>
            <a:srgbClr val="77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8" name="副标题 91"/>
          <p:cNvSpPr>
            <a:spLocks noGrp="1"/>
          </p:cNvSpPr>
          <p:nvPr>
            <p:custDataLst>
              <p:tags r:id="rId4"/>
            </p:custDataLst>
          </p:nvPr>
        </p:nvSpPr>
        <p:spPr>
          <a:xfrm>
            <a:off x="7753350" y="400050"/>
            <a:ext cx="3978275" cy="287655"/>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buNone/>
            </a:pPr>
            <a:r>
              <a:rPr lang="zh-CN" altLang="en-US" sz="1000" spc="0">
                <a:solidFill>
                  <a:srgbClr val="778CB6"/>
                </a:solidFill>
                <a:uFillTx/>
                <a:latin typeface="金山云技术体" charset="-122"/>
                <a:ea typeface="金山云技术体" charset="-122"/>
                <a:cs typeface="金山云技术体" charset="-122"/>
                <a:sym typeface="+mn-ea"/>
              </a:rPr>
              <a:t>NEW LIFE TO THE</a:t>
            </a:r>
            <a:endParaRPr lang="zh-CN" altLang="en-US" sz="1000" spc="0">
              <a:solidFill>
                <a:srgbClr val="778CB6"/>
              </a:solidFill>
              <a:uFillTx/>
              <a:latin typeface="金山云技术体" charset="-122"/>
              <a:ea typeface="金山云技术体" charset="-122"/>
              <a:cs typeface="金山云技术体" charset="-122"/>
              <a:sym typeface="+mn-ea"/>
            </a:endParaRPr>
          </a:p>
        </p:txBody>
      </p:sp>
      <p:sp>
        <p:nvSpPr>
          <p:cNvPr id="9" name="副标题 91"/>
          <p:cNvSpPr>
            <a:spLocks noGrp="1"/>
          </p:cNvSpPr>
          <p:nvPr>
            <p:custDataLst>
              <p:tags r:id="rId5"/>
            </p:custDataLst>
          </p:nvPr>
        </p:nvSpPr>
        <p:spPr>
          <a:xfrm>
            <a:off x="7753350" y="565150"/>
            <a:ext cx="3978275" cy="274955"/>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buNone/>
            </a:pPr>
            <a:r>
              <a:rPr lang="en-US" altLang="zh-CN" sz="1000" spc="0">
                <a:solidFill>
                  <a:srgbClr val="778CB6"/>
                </a:solidFill>
                <a:uFillTx/>
                <a:latin typeface="金山云技术体" charset="-122"/>
                <a:ea typeface="金山云技术体" charset="-122"/>
                <a:cs typeface="金山云技术体" charset="-122"/>
                <a:sym typeface="+mn-ea"/>
              </a:rPr>
              <a:t>——  </a:t>
            </a:r>
            <a:r>
              <a:rPr lang="zh-CN" altLang="en-US" sz="1000" spc="0">
                <a:solidFill>
                  <a:srgbClr val="778CB6"/>
                </a:solidFill>
                <a:uFillTx/>
                <a:latin typeface="金山云技术体" charset="-122"/>
                <a:ea typeface="金山云技术体" charset="-122"/>
                <a:cs typeface="金山云技术体" charset="-122"/>
                <a:sym typeface="+mn-ea"/>
              </a:rPr>
              <a:t>FUTURE</a:t>
            </a:r>
            <a:endParaRPr lang="zh-CN" altLang="en-US" sz="1000" spc="0">
              <a:solidFill>
                <a:srgbClr val="778CB6"/>
              </a:solidFill>
              <a:uFillTx/>
              <a:latin typeface="金山云技术体" charset="-122"/>
              <a:ea typeface="金山云技术体" charset="-122"/>
              <a:cs typeface="金山云技术体" charset="-122"/>
              <a:sym typeface="+mn-ea"/>
            </a:endParaRPr>
          </a:p>
        </p:txBody>
      </p:sp>
      <p:sp>
        <p:nvSpPr>
          <p:cNvPr id="22" name="矩形 21"/>
          <p:cNvSpPr/>
          <p:nvPr/>
        </p:nvSpPr>
        <p:spPr>
          <a:xfrm>
            <a:off x="11711305" y="492760"/>
            <a:ext cx="76200" cy="762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8" name="文本框 27"/>
          <p:cNvSpPr txBox="1"/>
          <p:nvPr>
            <p:custDataLst>
              <p:tags r:id="rId6"/>
            </p:custDataLst>
          </p:nvPr>
        </p:nvSpPr>
        <p:spPr>
          <a:xfrm>
            <a:off x="5251450" y="5039995"/>
            <a:ext cx="1738425" cy="338554"/>
          </a:xfrm>
          <a:prstGeom prst="rect">
            <a:avLst/>
          </a:prstGeom>
          <a:noFill/>
        </p:spPr>
        <p:txBody>
          <a:bodyPr wrap="none" rtlCol="0">
            <a:spAutoFit/>
          </a:bodyPr>
          <a:lstStyle/>
          <a:p>
            <a:r>
              <a:rPr lang="zh-CN" altLang="en-US" sz="1600" dirty="0">
                <a:solidFill>
                  <a:schemeClr val="bg1"/>
                </a:solidFill>
                <a:latin typeface="思源黑体 CN Normal" panose="020B0400000000000000" charset="-122"/>
                <a:ea typeface="思源黑体 CN Normal" panose="020B0400000000000000" charset="-122"/>
                <a:cs typeface="思源黑体 CN Normal" panose="020B0400000000000000" charset="-122"/>
              </a:rPr>
              <a:t>演讲人：</a:t>
            </a:r>
            <a:r>
              <a:rPr lang="en-US" altLang="zh-CN" sz="1600" dirty="0" err="1">
                <a:solidFill>
                  <a:schemeClr val="bg1"/>
                </a:solidFill>
                <a:latin typeface="思源黑体 CN Normal" panose="020B0400000000000000" charset="-122"/>
                <a:ea typeface="思源黑体 CN Normal" panose="020B0400000000000000" charset="-122"/>
                <a:cs typeface="思源黑体 CN Normal" panose="020B0400000000000000" charset="-122"/>
              </a:rPr>
              <a:t>Yiqi</a:t>
            </a:r>
            <a:r>
              <a:rPr lang="en-US" altLang="zh-CN" sz="1600" dirty="0">
                <a:solidFill>
                  <a:schemeClr val="bg1"/>
                </a:solidFill>
                <a:latin typeface="思源黑体 CN Normal" panose="020B0400000000000000" charset="-122"/>
                <a:ea typeface="思源黑体 CN Normal" panose="020B0400000000000000" charset="-122"/>
                <a:cs typeface="思源黑体 CN Normal" panose="020B0400000000000000" charset="-122"/>
              </a:rPr>
              <a:t> Fan</a:t>
            </a:r>
            <a:endParaRPr lang="en-US" altLang="zh-CN" sz="1600" dirty="0">
              <a:solidFill>
                <a:schemeClr val="bg1"/>
              </a:solidFill>
              <a:latin typeface="思源黑体 CN Normal" panose="020B0400000000000000" charset="-122"/>
              <a:ea typeface="思源黑体 CN Normal" panose="020B0400000000000000" charset="-122"/>
              <a:cs typeface="思源黑体 CN Normal" panose="020B0400000000000000" charset="-122"/>
            </a:endParaRPr>
          </a:p>
        </p:txBody>
      </p:sp>
      <p:grpSp>
        <p:nvGrpSpPr>
          <p:cNvPr id="50" name="组合 49"/>
          <p:cNvGrpSpPr/>
          <p:nvPr/>
        </p:nvGrpSpPr>
        <p:grpSpPr>
          <a:xfrm>
            <a:off x="752475" y="6066790"/>
            <a:ext cx="744220" cy="195580"/>
            <a:chOff x="805" y="8895"/>
            <a:chExt cx="2300" cy="604"/>
          </a:xfrm>
        </p:grpSpPr>
        <p:grpSp>
          <p:nvGrpSpPr>
            <p:cNvPr id="40" name="组合 39"/>
            <p:cNvGrpSpPr/>
            <p:nvPr/>
          </p:nvGrpSpPr>
          <p:grpSpPr>
            <a:xfrm>
              <a:off x="805" y="8895"/>
              <a:ext cx="2301" cy="68"/>
              <a:chOff x="805" y="8895"/>
              <a:chExt cx="2301" cy="68"/>
            </a:xfrm>
          </p:grpSpPr>
          <p:sp>
            <p:nvSpPr>
              <p:cNvPr id="11" name="椭圆 10"/>
              <p:cNvSpPr/>
              <p:nvPr/>
            </p:nvSpPr>
            <p:spPr>
              <a:xfrm>
                <a:off x="805"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2" name="椭圆 11"/>
              <p:cNvSpPr/>
              <p:nvPr>
                <p:custDataLst>
                  <p:tags r:id="rId7"/>
                </p:custDataLst>
              </p:nvPr>
            </p:nvSpPr>
            <p:spPr>
              <a:xfrm>
                <a:off x="1124"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6" name="椭圆 15"/>
              <p:cNvSpPr/>
              <p:nvPr>
                <p:custDataLst>
                  <p:tags r:id="rId8"/>
                </p:custDataLst>
              </p:nvPr>
            </p:nvSpPr>
            <p:spPr>
              <a:xfrm>
                <a:off x="1443"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7" name="椭圆 16"/>
              <p:cNvSpPr/>
              <p:nvPr>
                <p:custDataLst>
                  <p:tags r:id="rId9"/>
                </p:custDataLst>
              </p:nvPr>
            </p:nvSpPr>
            <p:spPr>
              <a:xfrm>
                <a:off x="1762"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8" name="椭圆 17"/>
              <p:cNvSpPr/>
              <p:nvPr>
                <p:custDataLst>
                  <p:tags r:id="rId10"/>
                </p:custDataLst>
              </p:nvPr>
            </p:nvSpPr>
            <p:spPr>
              <a:xfrm>
                <a:off x="2081"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9" name="椭圆 18"/>
              <p:cNvSpPr/>
              <p:nvPr>
                <p:custDataLst>
                  <p:tags r:id="rId11"/>
                </p:custDataLst>
              </p:nvPr>
            </p:nvSpPr>
            <p:spPr>
              <a:xfrm>
                <a:off x="2400"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0" name="椭圆 19"/>
              <p:cNvSpPr/>
              <p:nvPr>
                <p:custDataLst>
                  <p:tags r:id="rId12"/>
                </p:custDataLst>
              </p:nvPr>
            </p:nvSpPr>
            <p:spPr>
              <a:xfrm>
                <a:off x="2719"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1" name="椭圆 20"/>
              <p:cNvSpPr/>
              <p:nvPr>
                <p:custDataLst>
                  <p:tags r:id="rId13"/>
                </p:custDataLst>
              </p:nvPr>
            </p:nvSpPr>
            <p:spPr>
              <a:xfrm>
                <a:off x="3038"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grpSp>
          <p:nvGrpSpPr>
            <p:cNvPr id="39" name="组合 38"/>
            <p:cNvGrpSpPr/>
            <p:nvPr/>
          </p:nvGrpSpPr>
          <p:grpSpPr>
            <a:xfrm>
              <a:off x="805" y="9163"/>
              <a:ext cx="2301" cy="68"/>
              <a:chOff x="829" y="9163"/>
              <a:chExt cx="2301" cy="68"/>
            </a:xfrm>
          </p:grpSpPr>
          <p:sp>
            <p:nvSpPr>
              <p:cNvPr id="31" name="椭圆 30"/>
              <p:cNvSpPr/>
              <p:nvPr>
                <p:custDataLst>
                  <p:tags r:id="rId14"/>
                </p:custDataLst>
              </p:nvPr>
            </p:nvSpPr>
            <p:spPr>
              <a:xfrm>
                <a:off x="829"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2" name="椭圆 31"/>
              <p:cNvSpPr/>
              <p:nvPr>
                <p:custDataLst>
                  <p:tags r:id="rId15"/>
                </p:custDataLst>
              </p:nvPr>
            </p:nvSpPr>
            <p:spPr>
              <a:xfrm>
                <a:off x="1148"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3" name="椭圆 32"/>
              <p:cNvSpPr/>
              <p:nvPr>
                <p:custDataLst>
                  <p:tags r:id="rId16"/>
                </p:custDataLst>
              </p:nvPr>
            </p:nvSpPr>
            <p:spPr>
              <a:xfrm>
                <a:off x="1467"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4" name="椭圆 33"/>
              <p:cNvSpPr/>
              <p:nvPr>
                <p:custDataLst>
                  <p:tags r:id="rId17"/>
                </p:custDataLst>
              </p:nvPr>
            </p:nvSpPr>
            <p:spPr>
              <a:xfrm>
                <a:off x="1786"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5" name="椭圆 34"/>
              <p:cNvSpPr/>
              <p:nvPr>
                <p:custDataLst>
                  <p:tags r:id="rId18"/>
                </p:custDataLst>
              </p:nvPr>
            </p:nvSpPr>
            <p:spPr>
              <a:xfrm>
                <a:off x="2105"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6" name="椭圆 35"/>
              <p:cNvSpPr/>
              <p:nvPr>
                <p:custDataLst>
                  <p:tags r:id="rId19"/>
                </p:custDataLst>
              </p:nvPr>
            </p:nvSpPr>
            <p:spPr>
              <a:xfrm>
                <a:off x="2424"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7" name="椭圆 36"/>
              <p:cNvSpPr/>
              <p:nvPr>
                <p:custDataLst>
                  <p:tags r:id="rId20"/>
                </p:custDataLst>
              </p:nvPr>
            </p:nvSpPr>
            <p:spPr>
              <a:xfrm>
                <a:off x="2743"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8" name="椭圆 37"/>
              <p:cNvSpPr/>
              <p:nvPr>
                <p:custDataLst>
                  <p:tags r:id="rId21"/>
                </p:custDataLst>
              </p:nvPr>
            </p:nvSpPr>
            <p:spPr>
              <a:xfrm>
                <a:off x="3062"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grpSp>
          <p:nvGrpSpPr>
            <p:cNvPr id="41" name="组合 40"/>
            <p:cNvGrpSpPr/>
            <p:nvPr/>
          </p:nvGrpSpPr>
          <p:grpSpPr>
            <a:xfrm>
              <a:off x="805" y="9431"/>
              <a:ext cx="2301" cy="68"/>
              <a:chOff x="829" y="9163"/>
              <a:chExt cx="2301" cy="68"/>
            </a:xfrm>
          </p:grpSpPr>
          <p:sp>
            <p:nvSpPr>
              <p:cNvPr id="42" name="椭圆 41"/>
              <p:cNvSpPr/>
              <p:nvPr>
                <p:custDataLst>
                  <p:tags r:id="rId22"/>
                </p:custDataLst>
              </p:nvPr>
            </p:nvSpPr>
            <p:spPr>
              <a:xfrm>
                <a:off x="829"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3" name="椭圆 42"/>
              <p:cNvSpPr/>
              <p:nvPr>
                <p:custDataLst>
                  <p:tags r:id="rId23"/>
                </p:custDataLst>
              </p:nvPr>
            </p:nvSpPr>
            <p:spPr>
              <a:xfrm>
                <a:off x="1148"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4" name="椭圆 43"/>
              <p:cNvSpPr/>
              <p:nvPr>
                <p:custDataLst>
                  <p:tags r:id="rId24"/>
                </p:custDataLst>
              </p:nvPr>
            </p:nvSpPr>
            <p:spPr>
              <a:xfrm>
                <a:off x="1467"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5" name="椭圆 44"/>
              <p:cNvSpPr/>
              <p:nvPr>
                <p:custDataLst>
                  <p:tags r:id="rId25"/>
                </p:custDataLst>
              </p:nvPr>
            </p:nvSpPr>
            <p:spPr>
              <a:xfrm>
                <a:off x="1786"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6" name="椭圆 45"/>
              <p:cNvSpPr/>
              <p:nvPr>
                <p:custDataLst>
                  <p:tags r:id="rId26"/>
                </p:custDataLst>
              </p:nvPr>
            </p:nvSpPr>
            <p:spPr>
              <a:xfrm>
                <a:off x="2105"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7" name="椭圆 46"/>
              <p:cNvSpPr/>
              <p:nvPr>
                <p:custDataLst>
                  <p:tags r:id="rId27"/>
                </p:custDataLst>
              </p:nvPr>
            </p:nvSpPr>
            <p:spPr>
              <a:xfrm>
                <a:off x="2424"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8" name="椭圆 47"/>
              <p:cNvSpPr/>
              <p:nvPr>
                <p:custDataLst>
                  <p:tags r:id="rId28"/>
                </p:custDataLst>
              </p:nvPr>
            </p:nvSpPr>
            <p:spPr>
              <a:xfrm>
                <a:off x="2743"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9" name="椭圆 48"/>
              <p:cNvSpPr/>
              <p:nvPr>
                <p:custDataLst>
                  <p:tags r:id="rId29"/>
                </p:custDataLst>
              </p:nvPr>
            </p:nvSpPr>
            <p:spPr>
              <a:xfrm>
                <a:off x="3062"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grpSp>
      <p:sp>
        <p:nvSpPr>
          <p:cNvPr id="51" name="文本框 50"/>
          <p:cNvSpPr txBox="1"/>
          <p:nvPr/>
        </p:nvSpPr>
        <p:spPr>
          <a:xfrm rot="5400000">
            <a:off x="7657465" y="4768215"/>
            <a:ext cx="7772400" cy="275590"/>
          </a:xfrm>
          <a:prstGeom prst="rect">
            <a:avLst/>
          </a:prstGeom>
          <a:noFill/>
        </p:spPr>
        <p:txBody>
          <a:bodyPr wrap="square" rtlCol="0">
            <a:spAutoFit/>
          </a:bodyPr>
          <a:lstStyle/>
          <a:p>
            <a:r>
              <a:rPr lang="zh-CN" altLang="en-US" sz="1200" spc="2000">
                <a:solidFill>
                  <a:srgbClr val="CCD7EF"/>
                </a:solidFill>
                <a:uFillTx/>
                <a:latin typeface="金山云技术体" charset="-122"/>
                <a:ea typeface="金山云技术体" charset="-122"/>
                <a:cs typeface="思源黑体 CN Normal" panose="020B0400000000000000" charset="-122"/>
                <a:sym typeface="金山云技术体" charset="-122"/>
              </a:rPr>
              <a:t>NEW PRODUCT LAUNCH</a:t>
            </a:r>
            <a:endParaRPr lang="zh-CN" altLang="en-US" sz="1200" spc="2000">
              <a:solidFill>
                <a:srgbClr val="CCD7EF"/>
              </a:solidFill>
              <a:uFillTx/>
              <a:latin typeface="金山云技术体" charset="-122"/>
              <a:ea typeface="金山云技术体" charset="-122"/>
              <a:cs typeface="思源黑体 CN Normal" panose="020B0400000000000000" charset="-122"/>
              <a:sym typeface="金山云技术体" charset="-122"/>
            </a:endParaRPr>
          </a:p>
        </p:txBody>
      </p:sp>
      <p:sp>
        <p:nvSpPr>
          <p:cNvPr id="52" name="椭圆 51"/>
          <p:cNvSpPr/>
          <p:nvPr/>
        </p:nvSpPr>
        <p:spPr>
          <a:xfrm>
            <a:off x="8368665" y="4345305"/>
            <a:ext cx="1124585" cy="1124585"/>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53" name="椭圆 52"/>
          <p:cNvSpPr/>
          <p:nvPr>
            <p:custDataLst>
              <p:tags r:id="rId30"/>
            </p:custDataLst>
          </p:nvPr>
        </p:nvSpPr>
        <p:spPr>
          <a:xfrm>
            <a:off x="6553200" y="3357245"/>
            <a:ext cx="329565" cy="329565"/>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pic>
        <p:nvPicPr>
          <p:cNvPr id="2" name="Picture 2" descr="福州大學- 維基百科，自由的百科全書"/>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9301" y="146918"/>
            <a:ext cx="1606982" cy="160698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图形用户界面, 文本&#10;&#10;AI 生成的内容可能不正确。"/>
          <p:cNvPicPr>
            <a:picLocks noChangeAspect="1"/>
          </p:cNvPicPr>
          <p:nvPr/>
        </p:nvPicPr>
        <p:blipFill>
          <a:blip r:embed="rId32">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2042018" y="146853"/>
            <a:ext cx="3399886" cy="1486462"/>
          </a:xfrm>
          <a:prstGeom prst="rect">
            <a:avLst/>
          </a:prstGeom>
        </p:spPr>
      </p:pic>
      <p:sp>
        <p:nvSpPr>
          <p:cNvPr id="6" name="文本框 5"/>
          <p:cNvSpPr txBox="1"/>
          <p:nvPr/>
        </p:nvSpPr>
        <p:spPr>
          <a:xfrm>
            <a:off x="2943860" y="3504565"/>
            <a:ext cx="6205855" cy="1198880"/>
          </a:xfrm>
          <a:prstGeom prst="rect">
            <a:avLst/>
          </a:prstGeom>
          <a:noFill/>
        </p:spPr>
        <p:txBody>
          <a:bodyPr wrap="square" rtlCol="0">
            <a:spAutoFit/>
          </a:bodyPr>
          <a:lstStyle/>
          <a:p>
            <a:pPr algn="ctr"/>
            <a:r>
              <a:rPr lang="en-US" altLang="zh-CN" sz="2400" dirty="0">
                <a:latin typeface="Times New Roman" panose="02020603050405020304" charset="0"/>
                <a:cs typeface="Times New Roman" panose="02020603050405020304" charset="0"/>
              </a:rPr>
              <a:t>Team Name</a:t>
            </a: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overload</a:t>
            </a:r>
            <a:endParaRPr lang="en-US" altLang="zh-CN" sz="2400" dirty="0">
              <a:latin typeface="Times New Roman" panose="02020603050405020304" charset="0"/>
              <a:cs typeface="Times New Roman" panose="02020603050405020304" charset="0"/>
            </a:endParaRPr>
          </a:p>
          <a:p>
            <a:pPr algn="ctr"/>
            <a:r>
              <a:rPr lang="en-US" altLang="zh-CN" sz="2400" dirty="0">
                <a:latin typeface="Times New Roman" panose="02020603050405020304" charset="0"/>
                <a:cs typeface="Times New Roman" panose="02020603050405020304" charset="0"/>
              </a:rPr>
              <a:t>Course</a:t>
            </a: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EE308FZ</a:t>
            </a:r>
            <a:endParaRPr lang="en-US" altLang="zh-CN" sz="2400" dirty="0">
              <a:latin typeface="Times New Roman" panose="02020603050405020304" charset="0"/>
              <a:cs typeface="Times New Roman" panose="02020603050405020304" charset="0"/>
            </a:endParaRPr>
          </a:p>
          <a:p>
            <a:pPr algn="ctr"/>
            <a:r>
              <a:rPr lang="en-US" altLang="zh-CN" sz="2400" dirty="0">
                <a:latin typeface="Times New Roman" panose="02020603050405020304" charset="0"/>
                <a:cs typeface="Times New Roman" panose="02020603050405020304" charset="0"/>
              </a:rPr>
              <a:t>2025/11/26</a:t>
            </a:r>
            <a:endParaRPr lang="en-US" altLang="zh-CN" sz="2400" dirty="0">
              <a:latin typeface="Times New Roman" panose="02020603050405020304" charset="0"/>
              <a:cs typeface="Times New Roman" panose="02020603050405020304" charset="0"/>
            </a:endParaRPr>
          </a:p>
        </p:txBody>
      </p:sp>
    </p:spTree>
    <p:custDataLst>
      <p:tags r:id="rId3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5397"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03</a:t>
            </a:r>
            <a:endParaRPr lang="en-US" altLang="zh-CN" sz="2600" spc="0">
              <a:solidFill>
                <a:schemeClr val="bg1"/>
              </a:solidFill>
              <a:uFillTx/>
              <a:latin typeface="金山云技术体" charset="-122"/>
              <a:ea typeface="金山云技术体" charset="-122"/>
              <a:cs typeface="金山云技术体" charset="-122"/>
              <a:sym typeface="+mn-ea"/>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582785" y="635"/>
            <a:ext cx="2609215" cy="1140460"/>
          </a:xfrm>
          <a:prstGeom prst="rect">
            <a:avLst/>
          </a:prstGeom>
        </p:spPr>
      </p:pic>
      <p:sp>
        <p:nvSpPr>
          <p:cNvPr id="9" name="文本框 8"/>
          <p:cNvSpPr txBox="1"/>
          <p:nvPr>
            <p:custDataLst>
              <p:tags r:id="rId5"/>
            </p:custDataLst>
          </p:nvPr>
        </p:nvSpPr>
        <p:spPr>
          <a:xfrm>
            <a:off x="746125" y="124460"/>
            <a:ext cx="4771390"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Interface Prototype </a:t>
            </a:r>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Design</a:t>
            </a:r>
            <a:endPar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
        <p:nvSpPr>
          <p:cNvPr id="92" name="副标题 91"/>
          <p:cNvSpPr>
            <a:spLocks noGrp="1"/>
          </p:cNvSpPr>
          <p:nvPr>
            <p:ph type="subTitle" idx="1"/>
            <p:custDataLst>
              <p:tags r:id="rId6"/>
            </p:custDataLst>
          </p:nvPr>
        </p:nvSpPr>
        <p:spPr>
          <a:xfrm>
            <a:off x="6638925" y="1258570"/>
            <a:ext cx="5342255" cy="649605"/>
          </a:xfrm>
        </p:spPr>
        <p:txBody>
          <a:bodyPr>
            <a:noAutofit/>
          </a:bodyPr>
          <a:lstStyle/>
          <a:p>
            <a:pPr marL="0" indent="0" algn="ctr">
              <a:lnSpc>
                <a:spcPct val="100000"/>
              </a:lnSpc>
              <a:buNone/>
            </a:pPr>
            <a:r>
              <a:rPr lang="en-US" altLang="zh-CN" sz="3600" spc="0">
                <a:solidFill>
                  <a:srgbClr val="546D9C"/>
                </a:solidFill>
                <a:uFillTx/>
                <a:latin typeface="思源黑体 CN Bold" panose="020B0800000000000000" charset="-122"/>
                <a:ea typeface="思源黑体 CN Bold" panose="020B0800000000000000" charset="-122"/>
                <a:cs typeface="金山云技术体" charset="-122"/>
                <a:sym typeface="+mn-ea"/>
              </a:rPr>
              <a:t>Authentication Screen</a:t>
            </a:r>
            <a:endParaRPr lang="en-US" altLang="zh-CN" sz="3600" spc="0">
              <a:solidFill>
                <a:srgbClr val="546D9C"/>
              </a:solidFill>
              <a:uFillTx/>
              <a:latin typeface="思源黑体 CN Bold" panose="020B0800000000000000" charset="-122"/>
              <a:ea typeface="思源黑体 CN Bold" panose="020B0800000000000000" charset="-122"/>
              <a:cs typeface="金山云技术体" charset="-122"/>
              <a:sym typeface="+mn-ea"/>
            </a:endParaRPr>
          </a:p>
        </p:txBody>
      </p:sp>
      <p:pic>
        <p:nvPicPr>
          <p:cNvPr id="8" name="图片 7"/>
          <p:cNvPicPr>
            <a:picLocks noChangeAspect="1"/>
          </p:cNvPicPr>
          <p:nvPr/>
        </p:nvPicPr>
        <p:blipFill>
          <a:blip r:embed="rId7"/>
          <a:srcRect l="2156"/>
          <a:stretch>
            <a:fillRect/>
          </a:stretch>
        </p:blipFill>
        <p:spPr>
          <a:xfrm>
            <a:off x="445770" y="867410"/>
            <a:ext cx="2972435" cy="5856605"/>
          </a:xfrm>
          <a:prstGeom prst="rect">
            <a:avLst/>
          </a:prstGeom>
        </p:spPr>
      </p:pic>
      <p:pic>
        <p:nvPicPr>
          <p:cNvPr id="10" name="图片 9"/>
          <p:cNvPicPr>
            <a:picLocks noChangeAspect="1"/>
          </p:cNvPicPr>
          <p:nvPr/>
        </p:nvPicPr>
        <p:blipFill>
          <a:blip r:embed="rId8"/>
          <a:srcRect l="1623"/>
          <a:stretch>
            <a:fillRect/>
          </a:stretch>
        </p:blipFill>
        <p:spPr>
          <a:xfrm>
            <a:off x="3674745" y="867410"/>
            <a:ext cx="2964180" cy="5849620"/>
          </a:xfrm>
          <a:prstGeom prst="rect">
            <a:avLst/>
          </a:prstGeom>
        </p:spPr>
      </p:pic>
      <p:sp>
        <p:nvSpPr>
          <p:cNvPr id="13" name="文本框 12"/>
          <p:cNvSpPr txBox="1"/>
          <p:nvPr>
            <p:custDataLst>
              <p:tags r:id="rId9"/>
            </p:custDataLst>
          </p:nvPr>
        </p:nvSpPr>
        <p:spPr>
          <a:xfrm>
            <a:off x="7654925" y="2225675"/>
            <a:ext cx="3521710" cy="3692525"/>
          </a:xfrm>
          <a:prstGeom prst="rect">
            <a:avLst/>
          </a:prstGeom>
          <a:noFill/>
          <a:ln w="38100">
            <a:solidFill>
              <a:schemeClr val="tx1"/>
            </a:solidFill>
            <a:prstDash val="dash"/>
          </a:ln>
        </p:spPr>
        <p:txBody>
          <a:bodyPr wrap="square" rtlCol="0">
            <a:spAutoFit/>
          </a:bodyPr>
          <a:lstStyle/>
          <a:p>
            <a:pPr algn="l"/>
            <a:r>
              <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rPr>
              <a:t>This is the design for the platform entry point. The left Chinese registration interface uses a "mobile number + SMS verification" method, balancing security and convenience, with a "Register Later" option to reduce barriers. The right international login interface supports multiple account formats, password-free login, and social logins, showcasing a flexible authentication strategy for a diverse user base.</a:t>
            </a:r>
            <a:endPar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Tree>
    <p:custDataLst>
      <p:tags r:id="rId1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5397"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04</a:t>
            </a:r>
            <a:endParaRPr lang="en-US" altLang="zh-CN" sz="2600" spc="0">
              <a:solidFill>
                <a:schemeClr val="bg1"/>
              </a:solidFill>
              <a:uFillTx/>
              <a:latin typeface="金山云技术体" charset="-122"/>
              <a:ea typeface="金山云技术体" charset="-122"/>
              <a:cs typeface="金山云技术体" charset="-122"/>
              <a:sym typeface="+mn-ea"/>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582785" y="635"/>
            <a:ext cx="2609215" cy="1140460"/>
          </a:xfrm>
          <a:prstGeom prst="rect">
            <a:avLst/>
          </a:prstGeom>
        </p:spPr>
      </p:pic>
      <p:sp>
        <p:nvSpPr>
          <p:cNvPr id="9" name="文本框 8"/>
          <p:cNvSpPr txBox="1"/>
          <p:nvPr>
            <p:custDataLst>
              <p:tags r:id="rId5"/>
            </p:custDataLst>
          </p:nvPr>
        </p:nvSpPr>
        <p:spPr>
          <a:xfrm>
            <a:off x="746125" y="124460"/>
            <a:ext cx="4771390"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Function </a:t>
            </a:r>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Desmonstration</a:t>
            </a:r>
            <a:endPar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pic>
        <p:nvPicPr>
          <p:cNvPr id="10" name="图片 9"/>
          <p:cNvPicPr>
            <a:picLocks noChangeAspect="1"/>
          </p:cNvPicPr>
          <p:nvPr/>
        </p:nvPicPr>
        <p:blipFill>
          <a:blip r:embed="rId6"/>
          <a:stretch>
            <a:fillRect/>
          </a:stretch>
        </p:blipFill>
        <p:spPr>
          <a:xfrm>
            <a:off x="3832225" y="938530"/>
            <a:ext cx="2925445" cy="5518785"/>
          </a:xfrm>
          <a:prstGeom prst="rect">
            <a:avLst/>
          </a:prstGeom>
        </p:spPr>
      </p:pic>
      <p:pic>
        <p:nvPicPr>
          <p:cNvPr id="14" name="图片 13"/>
          <p:cNvPicPr>
            <a:picLocks noChangeAspect="1"/>
          </p:cNvPicPr>
          <p:nvPr/>
        </p:nvPicPr>
        <p:blipFill>
          <a:blip r:embed="rId7"/>
          <a:srcRect l="11554" r="6751"/>
          <a:stretch>
            <a:fillRect/>
          </a:stretch>
        </p:blipFill>
        <p:spPr>
          <a:xfrm>
            <a:off x="665480" y="942340"/>
            <a:ext cx="2743200" cy="5514975"/>
          </a:xfrm>
          <a:prstGeom prst="rect">
            <a:avLst/>
          </a:prstGeom>
        </p:spPr>
      </p:pic>
      <p:sp>
        <p:nvSpPr>
          <p:cNvPr id="15" name="副标题 14"/>
          <p:cNvSpPr>
            <a:spLocks noGrp="1"/>
          </p:cNvSpPr>
          <p:nvPr>
            <p:ph type="subTitle" idx="1"/>
            <p:custDataLst>
              <p:tags r:id="rId8"/>
            </p:custDataLst>
          </p:nvPr>
        </p:nvSpPr>
        <p:spPr>
          <a:xfrm>
            <a:off x="6415405" y="1037590"/>
            <a:ext cx="5342255" cy="649605"/>
          </a:xfrm>
        </p:spPr>
        <p:txBody>
          <a:bodyPr>
            <a:noAutofit/>
          </a:bodyPr>
          <a:lstStyle/>
          <a:p>
            <a:pPr marL="0" indent="0" algn="ctr">
              <a:lnSpc>
                <a:spcPct val="100000"/>
              </a:lnSpc>
              <a:buNone/>
            </a:pPr>
            <a:r>
              <a:rPr lang="en-US" altLang="zh-CN" sz="3600" spc="0">
                <a:solidFill>
                  <a:srgbClr val="546D9C"/>
                </a:solidFill>
                <a:uFillTx/>
                <a:latin typeface="思源黑体 CN Bold" panose="020B0800000000000000" charset="-122"/>
                <a:ea typeface="思源黑体 CN Bold" panose="020B0800000000000000" charset="-122"/>
                <a:cs typeface="金山云技术体" charset="-122"/>
                <a:sym typeface="+mn-ea"/>
              </a:rPr>
              <a:t>Main Screen and Search Feature</a:t>
            </a:r>
            <a:endParaRPr lang="en-US" altLang="zh-CN" sz="3600" spc="0">
              <a:solidFill>
                <a:srgbClr val="546D9C"/>
              </a:solidFill>
              <a:uFillTx/>
              <a:latin typeface="思源黑体 CN Bold" panose="020B0800000000000000" charset="-122"/>
              <a:ea typeface="思源黑体 CN Bold" panose="020B0800000000000000" charset="-122"/>
              <a:cs typeface="金山云技术体" charset="-122"/>
              <a:sym typeface="+mn-ea"/>
            </a:endParaRPr>
          </a:p>
        </p:txBody>
      </p:sp>
      <p:sp>
        <p:nvSpPr>
          <p:cNvPr id="13" name="文本框 12"/>
          <p:cNvSpPr txBox="1"/>
          <p:nvPr>
            <p:custDataLst>
              <p:tags r:id="rId9"/>
            </p:custDataLst>
          </p:nvPr>
        </p:nvSpPr>
        <p:spPr>
          <a:xfrm>
            <a:off x="7491730" y="2395855"/>
            <a:ext cx="3521710" cy="3415030"/>
          </a:xfrm>
          <a:prstGeom prst="rect">
            <a:avLst/>
          </a:prstGeom>
          <a:noFill/>
          <a:ln w="38100">
            <a:solidFill>
              <a:schemeClr val="tx1"/>
            </a:solidFill>
            <a:prstDash val="dash"/>
          </a:ln>
        </p:spPr>
        <p:txBody>
          <a:bodyPr wrap="square" rtlCol="0">
            <a:spAutoFit/>
          </a:bodyPr>
          <a:lstStyle/>
          <a:p>
            <a:pPr algn="l"/>
            <a:r>
              <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rPr>
              <a:t>The main interface integrates core service gateways, personalized recommendations, and intelligent search. The top search bar acts as a functional hub; buttons like "On-site Recycling" direct to key services; "Quality Sellers" and "Recommendations" leverage community data to drive decisions. The search page enhances discovery efficiency through "Trending" and "History" suggestions.</a:t>
            </a:r>
            <a:endPar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Tree>
    <p:custDataLst>
      <p:tags r:id="rId10"/>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5397"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04</a:t>
            </a:r>
            <a:endParaRPr lang="en-US" altLang="zh-CN" sz="2600" spc="0">
              <a:solidFill>
                <a:schemeClr val="bg1"/>
              </a:solidFill>
              <a:uFillTx/>
              <a:latin typeface="金山云技术体" charset="-122"/>
              <a:ea typeface="金山云技术体" charset="-122"/>
              <a:cs typeface="金山云技术体" charset="-122"/>
              <a:sym typeface="+mn-ea"/>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10334625" y="635"/>
            <a:ext cx="1857375" cy="812165"/>
          </a:xfrm>
          <a:prstGeom prst="rect">
            <a:avLst/>
          </a:prstGeom>
        </p:spPr>
      </p:pic>
      <p:sp>
        <p:nvSpPr>
          <p:cNvPr id="9" name="文本框 8"/>
          <p:cNvSpPr txBox="1"/>
          <p:nvPr>
            <p:custDataLst>
              <p:tags r:id="rId5"/>
            </p:custDataLst>
          </p:nvPr>
        </p:nvSpPr>
        <p:spPr>
          <a:xfrm>
            <a:off x="746125" y="124460"/>
            <a:ext cx="4771390"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Function </a:t>
            </a:r>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Desmonstration</a:t>
            </a:r>
            <a:endPar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
        <p:nvSpPr>
          <p:cNvPr id="15" name="副标题 14"/>
          <p:cNvSpPr>
            <a:spLocks noGrp="1"/>
          </p:cNvSpPr>
          <p:nvPr>
            <p:ph type="subTitle" idx="1"/>
            <p:custDataLst>
              <p:tags r:id="rId6"/>
            </p:custDataLst>
          </p:nvPr>
        </p:nvSpPr>
        <p:spPr>
          <a:xfrm>
            <a:off x="3933825" y="27940"/>
            <a:ext cx="5342255" cy="649605"/>
          </a:xfrm>
        </p:spPr>
        <p:txBody>
          <a:bodyPr>
            <a:noAutofit/>
          </a:bodyPr>
          <a:lstStyle/>
          <a:p>
            <a:pPr marL="0" indent="0" algn="ctr">
              <a:lnSpc>
                <a:spcPct val="100000"/>
              </a:lnSpc>
              <a:buNone/>
            </a:pPr>
            <a:r>
              <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rPr>
              <a:t>Product Recommendations </a:t>
            </a:r>
            <a:endPar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endParaRPr>
          </a:p>
          <a:p>
            <a:pPr marL="0" indent="0" algn="ctr">
              <a:lnSpc>
                <a:spcPct val="100000"/>
              </a:lnSpc>
              <a:buNone/>
            </a:pPr>
            <a:r>
              <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rPr>
              <a:t>&amp; Trending Topics</a:t>
            </a:r>
            <a:endPar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endParaRPr>
          </a:p>
          <a:p>
            <a:pPr marL="0" indent="0" algn="ctr">
              <a:lnSpc>
                <a:spcPct val="100000"/>
              </a:lnSpc>
              <a:buNone/>
            </a:pPr>
            <a:endPar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endParaRPr>
          </a:p>
        </p:txBody>
      </p:sp>
      <p:pic>
        <p:nvPicPr>
          <p:cNvPr id="8" name="图片 7"/>
          <p:cNvPicPr>
            <a:picLocks noChangeAspect="1"/>
          </p:cNvPicPr>
          <p:nvPr/>
        </p:nvPicPr>
        <p:blipFill>
          <a:blip r:embed="rId7"/>
          <a:srcRect l="7688" r="9185"/>
          <a:stretch>
            <a:fillRect/>
          </a:stretch>
        </p:blipFill>
        <p:spPr>
          <a:xfrm>
            <a:off x="567055" y="1868170"/>
            <a:ext cx="2443480" cy="4745990"/>
          </a:xfrm>
          <a:prstGeom prst="rect">
            <a:avLst/>
          </a:prstGeom>
        </p:spPr>
      </p:pic>
      <p:pic>
        <p:nvPicPr>
          <p:cNvPr id="11" name="图片 10"/>
          <p:cNvPicPr>
            <a:picLocks noChangeAspect="1"/>
          </p:cNvPicPr>
          <p:nvPr/>
        </p:nvPicPr>
        <p:blipFill>
          <a:blip r:embed="rId8"/>
          <a:srcRect l="2472"/>
          <a:stretch>
            <a:fillRect/>
          </a:stretch>
        </p:blipFill>
        <p:spPr>
          <a:xfrm>
            <a:off x="3439795" y="1868170"/>
            <a:ext cx="2470785" cy="4745990"/>
          </a:xfrm>
          <a:prstGeom prst="rect">
            <a:avLst/>
          </a:prstGeom>
        </p:spPr>
      </p:pic>
      <p:pic>
        <p:nvPicPr>
          <p:cNvPr id="12" name="图片 11"/>
          <p:cNvPicPr>
            <a:picLocks noChangeAspect="1"/>
          </p:cNvPicPr>
          <p:nvPr/>
        </p:nvPicPr>
        <p:blipFill>
          <a:blip r:embed="rId9"/>
          <a:srcRect l="5726"/>
          <a:stretch>
            <a:fillRect/>
          </a:stretch>
        </p:blipFill>
        <p:spPr>
          <a:xfrm>
            <a:off x="6316980" y="1825625"/>
            <a:ext cx="2486660" cy="4788535"/>
          </a:xfrm>
          <a:prstGeom prst="rect">
            <a:avLst/>
          </a:prstGeom>
        </p:spPr>
      </p:pic>
      <p:pic>
        <p:nvPicPr>
          <p:cNvPr id="16" name="图片 15"/>
          <p:cNvPicPr>
            <a:picLocks noChangeAspect="1"/>
          </p:cNvPicPr>
          <p:nvPr/>
        </p:nvPicPr>
        <p:blipFill>
          <a:blip r:embed="rId10"/>
          <a:srcRect l="2725"/>
          <a:stretch>
            <a:fillRect/>
          </a:stretch>
        </p:blipFill>
        <p:spPr>
          <a:xfrm>
            <a:off x="9221470" y="1867535"/>
            <a:ext cx="2367915" cy="4746625"/>
          </a:xfrm>
          <a:prstGeom prst="rect">
            <a:avLst/>
          </a:prstGeom>
        </p:spPr>
      </p:pic>
      <p:sp>
        <p:nvSpPr>
          <p:cNvPr id="13" name="文本框 12"/>
          <p:cNvSpPr txBox="1"/>
          <p:nvPr>
            <p:custDataLst>
              <p:tags r:id="rId11"/>
            </p:custDataLst>
          </p:nvPr>
        </p:nvSpPr>
        <p:spPr>
          <a:xfrm>
            <a:off x="412115" y="811530"/>
            <a:ext cx="11638915" cy="922020"/>
          </a:xfrm>
          <a:prstGeom prst="rect">
            <a:avLst/>
          </a:prstGeom>
          <a:noFill/>
          <a:ln w="38100">
            <a:solidFill>
              <a:schemeClr val="tx1"/>
            </a:solidFill>
            <a:prstDash val="dash"/>
          </a:ln>
        </p:spPr>
        <p:txBody>
          <a:bodyPr wrap="square" rtlCol="0">
            <a:spAutoFit/>
          </a:bodyPr>
          <a:lstStyle/>
          <a:p>
            <a:pPr algn="l"/>
            <a:r>
              <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rPr>
              <a:t>This design highlights the platform's community and content ecosystem. It simulates authentic User-Generated Content like "buyer shows" and unboxing shares, boosting credibility and engagement. The trending topics list creates scenario-based consumption needs, efficiently converting traffic into transactions.</a:t>
            </a:r>
            <a:endPar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Tree>
    <p:custDataLst>
      <p:tags r:id="rId1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5397"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04</a:t>
            </a:r>
            <a:endParaRPr lang="en-US" altLang="zh-CN" sz="2600" spc="0">
              <a:solidFill>
                <a:schemeClr val="bg1"/>
              </a:solidFill>
              <a:uFillTx/>
              <a:latin typeface="金山云技术体" charset="-122"/>
              <a:ea typeface="金山云技术体" charset="-122"/>
              <a:cs typeface="金山云技术体" charset="-122"/>
              <a:sym typeface="+mn-ea"/>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10157460" y="635"/>
            <a:ext cx="2034540" cy="889000"/>
          </a:xfrm>
          <a:prstGeom prst="rect">
            <a:avLst/>
          </a:prstGeom>
        </p:spPr>
      </p:pic>
      <p:sp>
        <p:nvSpPr>
          <p:cNvPr id="9" name="文本框 8"/>
          <p:cNvSpPr txBox="1"/>
          <p:nvPr>
            <p:custDataLst>
              <p:tags r:id="rId5"/>
            </p:custDataLst>
          </p:nvPr>
        </p:nvSpPr>
        <p:spPr>
          <a:xfrm>
            <a:off x="746125" y="124460"/>
            <a:ext cx="4771390"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Function </a:t>
            </a:r>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Desmonstration</a:t>
            </a:r>
            <a:endPar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
        <p:nvSpPr>
          <p:cNvPr id="15" name="副标题 14"/>
          <p:cNvSpPr>
            <a:spLocks noGrp="1"/>
          </p:cNvSpPr>
          <p:nvPr>
            <p:ph type="subTitle" idx="1"/>
            <p:custDataLst>
              <p:tags r:id="rId6"/>
            </p:custDataLst>
          </p:nvPr>
        </p:nvSpPr>
        <p:spPr>
          <a:xfrm>
            <a:off x="4815205" y="309880"/>
            <a:ext cx="5342255" cy="649605"/>
          </a:xfrm>
        </p:spPr>
        <p:txBody>
          <a:bodyPr>
            <a:noAutofit/>
          </a:bodyPr>
          <a:lstStyle/>
          <a:p>
            <a:pPr marL="0" indent="0" algn="ctr">
              <a:lnSpc>
                <a:spcPct val="100000"/>
              </a:lnSpc>
              <a:buNone/>
            </a:pPr>
            <a:r>
              <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rPr>
              <a:t>Product Return Screen</a:t>
            </a:r>
            <a:endPar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endParaRPr>
          </a:p>
        </p:txBody>
      </p:sp>
      <p:pic>
        <p:nvPicPr>
          <p:cNvPr id="12" name="图片 11"/>
          <p:cNvPicPr>
            <a:picLocks noChangeAspect="1"/>
          </p:cNvPicPr>
          <p:nvPr/>
        </p:nvPicPr>
        <p:blipFill>
          <a:blip r:embed="rId7"/>
          <a:srcRect l="1224"/>
          <a:stretch>
            <a:fillRect/>
          </a:stretch>
        </p:blipFill>
        <p:spPr>
          <a:xfrm>
            <a:off x="430530" y="1945640"/>
            <a:ext cx="2318385" cy="4621530"/>
          </a:xfrm>
          <a:prstGeom prst="rect">
            <a:avLst/>
          </a:prstGeom>
        </p:spPr>
      </p:pic>
      <p:pic>
        <p:nvPicPr>
          <p:cNvPr id="13" name="图片 12"/>
          <p:cNvPicPr>
            <a:picLocks noChangeAspect="1"/>
          </p:cNvPicPr>
          <p:nvPr/>
        </p:nvPicPr>
        <p:blipFill>
          <a:blip r:embed="rId8"/>
          <a:srcRect l="1949"/>
          <a:stretch>
            <a:fillRect/>
          </a:stretch>
        </p:blipFill>
        <p:spPr>
          <a:xfrm>
            <a:off x="3237230" y="1945323"/>
            <a:ext cx="2322830" cy="4622165"/>
          </a:xfrm>
          <a:prstGeom prst="rect">
            <a:avLst/>
          </a:prstGeom>
        </p:spPr>
      </p:pic>
      <p:pic>
        <p:nvPicPr>
          <p:cNvPr id="14" name="图片 13"/>
          <p:cNvPicPr>
            <a:picLocks noChangeAspect="1"/>
          </p:cNvPicPr>
          <p:nvPr/>
        </p:nvPicPr>
        <p:blipFill>
          <a:blip r:embed="rId9"/>
          <a:srcRect l="4097"/>
          <a:stretch>
            <a:fillRect/>
          </a:stretch>
        </p:blipFill>
        <p:spPr>
          <a:xfrm>
            <a:off x="6048375" y="1945005"/>
            <a:ext cx="2322830" cy="4622800"/>
          </a:xfrm>
          <a:prstGeom prst="rect">
            <a:avLst/>
          </a:prstGeom>
        </p:spPr>
      </p:pic>
      <p:pic>
        <p:nvPicPr>
          <p:cNvPr id="16" name="图片 15"/>
          <p:cNvPicPr>
            <a:picLocks noChangeAspect="1"/>
          </p:cNvPicPr>
          <p:nvPr/>
        </p:nvPicPr>
        <p:blipFill>
          <a:blip r:embed="rId10"/>
          <a:srcRect l="2365"/>
          <a:stretch>
            <a:fillRect/>
          </a:stretch>
        </p:blipFill>
        <p:spPr>
          <a:xfrm>
            <a:off x="8859520" y="1945323"/>
            <a:ext cx="2338705" cy="4622165"/>
          </a:xfrm>
          <a:prstGeom prst="rect">
            <a:avLst/>
          </a:prstGeom>
        </p:spPr>
      </p:pic>
      <p:sp>
        <p:nvSpPr>
          <p:cNvPr id="8" name="文本框 7"/>
          <p:cNvSpPr txBox="1"/>
          <p:nvPr>
            <p:custDataLst>
              <p:tags r:id="rId11"/>
            </p:custDataLst>
          </p:nvPr>
        </p:nvSpPr>
        <p:spPr>
          <a:xfrm>
            <a:off x="504825" y="889635"/>
            <a:ext cx="11194415" cy="922020"/>
          </a:xfrm>
          <a:prstGeom prst="rect">
            <a:avLst/>
          </a:prstGeom>
          <a:noFill/>
          <a:ln w="38100">
            <a:solidFill>
              <a:schemeClr val="tx1"/>
            </a:solidFill>
            <a:prstDash val="dash"/>
          </a:ln>
        </p:spPr>
        <p:txBody>
          <a:bodyPr wrap="square" rtlCol="0">
            <a:spAutoFit/>
          </a:bodyPr>
          <a:lstStyle/>
          <a:p>
            <a:pPr algn="l"/>
            <a:r>
              <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rPr>
              <a:t>This flow clearly demonstrates the distinctive "On-site Recycling" service. From adding items, describing condition, scheduling pickup to generating a price estimate, each step is designed to simplify user actions. Transparent display of "Service Fees" and "Terms" shows clear rule design, while the "Price Estimate" feature enhances service predictability.</a:t>
            </a:r>
            <a:endPar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Tree>
    <p:custDataLst>
      <p:tags r:id="rId1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5397"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04</a:t>
            </a:r>
            <a:endParaRPr lang="en-US" altLang="zh-CN" sz="2600" spc="0">
              <a:solidFill>
                <a:schemeClr val="bg1"/>
              </a:solidFill>
              <a:uFillTx/>
              <a:latin typeface="金山云技术体" charset="-122"/>
              <a:ea typeface="金山云技术体" charset="-122"/>
              <a:cs typeface="金山云技术体" charset="-122"/>
              <a:sym typeface="+mn-ea"/>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10334625" y="635"/>
            <a:ext cx="1857375" cy="811530"/>
          </a:xfrm>
          <a:prstGeom prst="rect">
            <a:avLst/>
          </a:prstGeom>
        </p:spPr>
      </p:pic>
      <p:sp>
        <p:nvSpPr>
          <p:cNvPr id="9" name="文本框 8"/>
          <p:cNvSpPr txBox="1"/>
          <p:nvPr>
            <p:custDataLst>
              <p:tags r:id="rId5"/>
            </p:custDataLst>
          </p:nvPr>
        </p:nvSpPr>
        <p:spPr>
          <a:xfrm>
            <a:off x="746125" y="124460"/>
            <a:ext cx="4771390"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Function </a:t>
            </a:r>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Desmonstration</a:t>
            </a:r>
            <a:endPar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
        <p:nvSpPr>
          <p:cNvPr id="15" name="副标题 14"/>
          <p:cNvSpPr>
            <a:spLocks noGrp="1"/>
          </p:cNvSpPr>
          <p:nvPr>
            <p:ph type="subTitle" idx="1"/>
            <p:custDataLst>
              <p:tags r:id="rId6"/>
            </p:custDataLst>
          </p:nvPr>
        </p:nvSpPr>
        <p:spPr>
          <a:xfrm>
            <a:off x="4947285" y="124460"/>
            <a:ext cx="5342255" cy="649605"/>
          </a:xfrm>
        </p:spPr>
        <p:txBody>
          <a:bodyPr>
            <a:noAutofit/>
          </a:bodyPr>
          <a:lstStyle/>
          <a:p>
            <a:pPr marL="0" indent="0" algn="ctr">
              <a:lnSpc>
                <a:spcPct val="100000"/>
              </a:lnSpc>
              <a:buNone/>
            </a:pPr>
            <a:r>
              <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rPr>
              <a:t>Product Detail Page</a:t>
            </a:r>
            <a:endPar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endParaRPr>
          </a:p>
        </p:txBody>
      </p:sp>
      <p:pic>
        <p:nvPicPr>
          <p:cNvPr id="8" name="图片 7"/>
          <p:cNvPicPr>
            <a:picLocks noChangeAspect="1"/>
          </p:cNvPicPr>
          <p:nvPr/>
        </p:nvPicPr>
        <p:blipFill>
          <a:blip r:embed="rId7"/>
          <a:srcRect l="2597"/>
          <a:stretch>
            <a:fillRect/>
          </a:stretch>
        </p:blipFill>
        <p:spPr>
          <a:xfrm>
            <a:off x="791845" y="2366645"/>
            <a:ext cx="2162810" cy="4337050"/>
          </a:xfrm>
          <a:prstGeom prst="rect">
            <a:avLst/>
          </a:prstGeom>
        </p:spPr>
      </p:pic>
      <p:pic>
        <p:nvPicPr>
          <p:cNvPr id="10" name="图片 9"/>
          <p:cNvPicPr>
            <a:picLocks noChangeAspect="1"/>
          </p:cNvPicPr>
          <p:nvPr/>
        </p:nvPicPr>
        <p:blipFill>
          <a:blip r:embed="rId8"/>
          <a:stretch>
            <a:fillRect/>
          </a:stretch>
        </p:blipFill>
        <p:spPr>
          <a:xfrm>
            <a:off x="3723005" y="2281555"/>
            <a:ext cx="2197735" cy="4337685"/>
          </a:xfrm>
          <a:prstGeom prst="rect">
            <a:avLst/>
          </a:prstGeom>
        </p:spPr>
      </p:pic>
      <p:pic>
        <p:nvPicPr>
          <p:cNvPr id="11" name="图片 10"/>
          <p:cNvPicPr>
            <a:picLocks noChangeAspect="1"/>
          </p:cNvPicPr>
          <p:nvPr/>
        </p:nvPicPr>
        <p:blipFill>
          <a:blip r:embed="rId9"/>
          <a:stretch>
            <a:fillRect/>
          </a:stretch>
        </p:blipFill>
        <p:spPr>
          <a:xfrm>
            <a:off x="6417945" y="2281555"/>
            <a:ext cx="2222500" cy="4357370"/>
          </a:xfrm>
          <a:prstGeom prst="rect">
            <a:avLst/>
          </a:prstGeom>
        </p:spPr>
      </p:pic>
      <p:pic>
        <p:nvPicPr>
          <p:cNvPr id="12" name="图片 11"/>
          <p:cNvPicPr>
            <a:picLocks noChangeAspect="1"/>
          </p:cNvPicPr>
          <p:nvPr/>
        </p:nvPicPr>
        <p:blipFill>
          <a:blip r:embed="rId10"/>
          <a:srcRect l="4401"/>
          <a:stretch>
            <a:fillRect/>
          </a:stretch>
        </p:blipFill>
        <p:spPr>
          <a:xfrm>
            <a:off x="9204325" y="2281555"/>
            <a:ext cx="2169795" cy="4323080"/>
          </a:xfrm>
          <a:prstGeom prst="rect">
            <a:avLst/>
          </a:prstGeom>
        </p:spPr>
      </p:pic>
      <p:sp>
        <p:nvSpPr>
          <p:cNvPr id="13" name="文本框 12"/>
          <p:cNvSpPr txBox="1"/>
          <p:nvPr>
            <p:custDataLst>
              <p:tags r:id="rId11"/>
            </p:custDataLst>
          </p:nvPr>
        </p:nvSpPr>
        <p:spPr>
          <a:xfrm>
            <a:off x="485775" y="851535"/>
            <a:ext cx="11194415" cy="922020"/>
          </a:xfrm>
          <a:prstGeom prst="rect">
            <a:avLst/>
          </a:prstGeom>
          <a:noFill/>
          <a:ln w="38100">
            <a:solidFill>
              <a:schemeClr val="tx1"/>
            </a:solidFill>
            <a:prstDash val="dash"/>
          </a:ln>
        </p:spPr>
        <p:txBody>
          <a:bodyPr wrap="square" rtlCol="0">
            <a:spAutoFit/>
          </a:bodyPr>
          <a:lstStyle/>
          <a:p>
            <a:pPr algn="l"/>
            <a:r>
              <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rPr>
              <a:t>The product detail page is crucial for converting interest into transactions. The layout is hierarchical: top section for visuals and key info</a:t>
            </a:r>
            <a:r>
              <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rPr>
              <a:t>rmation, middle for seller info and interaction, and a clear call-to-action ("Buy Now") at the bottom. This design effectively guides users through the decision-making path from browsing to purchasing.</a:t>
            </a:r>
            <a:endPar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
        <p:nvSpPr>
          <p:cNvPr id="14" name="圆角矩形 13"/>
          <p:cNvSpPr/>
          <p:nvPr/>
        </p:nvSpPr>
        <p:spPr>
          <a:xfrm>
            <a:off x="669290" y="2035810"/>
            <a:ext cx="2407920" cy="4759325"/>
          </a:xfrm>
          <a:prstGeom prst="roundRect">
            <a:avLst>
              <a:gd name="adj" fmla="val 12652"/>
            </a:avLst>
          </a:prstGeom>
          <a:ln w="38100">
            <a:prstDash val="dash"/>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 name="文本框 15"/>
          <p:cNvSpPr txBox="1"/>
          <p:nvPr/>
        </p:nvSpPr>
        <p:spPr>
          <a:xfrm>
            <a:off x="2075815" y="2051050"/>
            <a:ext cx="1113155"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Unlisted</a:t>
            </a:r>
            <a:endParaRPr lang="en-US" altLang="zh-CN">
              <a:latin typeface="Times New Roman" panose="02020603050405020304" charset="0"/>
              <a:cs typeface="Times New Roman" panose="02020603050405020304" charset="0"/>
            </a:endParaRPr>
          </a:p>
        </p:txBody>
      </p:sp>
      <p:sp>
        <p:nvSpPr>
          <p:cNvPr id="17" name="圆角矩形 16"/>
          <p:cNvSpPr/>
          <p:nvPr/>
        </p:nvSpPr>
        <p:spPr>
          <a:xfrm>
            <a:off x="3565525" y="2005330"/>
            <a:ext cx="8384540" cy="4759325"/>
          </a:xfrm>
          <a:prstGeom prst="roundRect">
            <a:avLst>
              <a:gd name="adj" fmla="val 9899"/>
            </a:avLst>
          </a:prstGeom>
          <a:ln w="38100"/>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8" name="文本框 17"/>
          <p:cNvSpPr txBox="1"/>
          <p:nvPr/>
        </p:nvSpPr>
        <p:spPr>
          <a:xfrm>
            <a:off x="11122660" y="2005330"/>
            <a:ext cx="1113155"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listed</a:t>
            </a:r>
            <a:endParaRPr lang="en-US" altLang="zh-CN">
              <a:latin typeface="Times New Roman" panose="02020603050405020304" charset="0"/>
              <a:cs typeface="Times New Roman" panose="02020603050405020304" charset="0"/>
            </a:endParaRPr>
          </a:p>
        </p:txBody>
      </p:sp>
    </p:spTree>
    <p:custDataLst>
      <p:tags r:id="rId1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5397"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04</a:t>
            </a:r>
            <a:endParaRPr lang="en-US" altLang="zh-CN" sz="2600" spc="0">
              <a:solidFill>
                <a:schemeClr val="bg1"/>
              </a:solidFill>
              <a:uFillTx/>
              <a:latin typeface="金山云技术体" charset="-122"/>
              <a:ea typeface="金山云技术体" charset="-122"/>
              <a:cs typeface="金山云技术体" charset="-122"/>
              <a:sym typeface="+mn-ea"/>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582785" y="635"/>
            <a:ext cx="2609215" cy="1140460"/>
          </a:xfrm>
          <a:prstGeom prst="rect">
            <a:avLst/>
          </a:prstGeom>
        </p:spPr>
      </p:pic>
      <p:sp>
        <p:nvSpPr>
          <p:cNvPr id="9" name="文本框 8"/>
          <p:cNvSpPr txBox="1"/>
          <p:nvPr>
            <p:custDataLst>
              <p:tags r:id="rId5"/>
            </p:custDataLst>
          </p:nvPr>
        </p:nvSpPr>
        <p:spPr>
          <a:xfrm>
            <a:off x="746125" y="124460"/>
            <a:ext cx="4771390"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Function </a:t>
            </a:r>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Desmonstration</a:t>
            </a:r>
            <a:endPar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
        <p:nvSpPr>
          <p:cNvPr id="15" name="副标题 14"/>
          <p:cNvSpPr>
            <a:spLocks noGrp="1"/>
          </p:cNvSpPr>
          <p:nvPr>
            <p:ph type="subTitle" idx="1"/>
            <p:custDataLst>
              <p:tags r:id="rId6"/>
            </p:custDataLst>
          </p:nvPr>
        </p:nvSpPr>
        <p:spPr>
          <a:xfrm>
            <a:off x="9022715" y="1141095"/>
            <a:ext cx="3169285" cy="449580"/>
          </a:xfrm>
        </p:spPr>
        <p:txBody>
          <a:bodyPr>
            <a:noAutofit/>
          </a:bodyPr>
          <a:lstStyle/>
          <a:p>
            <a:pPr marL="0" indent="0" algn="ctr">
              <a:lnSpc>
                <a:spcPct val="100000"/>
              </a:lnSpc>
              <a:buNone/>
            </a:pPr>
            <a:r>
              <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rPr>
              <a:t>Treasure Trove​</a:t>
            </a:r>
            <a:endPar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endParaRPr>
          </a:p>
        </p:txBody>
      </p:sp>
      <p:pic>
        <p:nvPicPr>
          <p:cNvPr id="8" name="图片 7"/>
          <p:cNvPicPr>
            <a:picLocks noChangeAspect="1"/>
          </p:cNvPicPr>
          <p:nvPr/>
        </p:nvPicPr>
        <p:blipFill>
          <a:blip r:embed="rId7"/>
          <a:srcRect l="2458"/>
          <a:stretch>
            <a:fillRect/>
          </a:stretch>
        </p:blipFill>
        <p:spPr>
          <a:xfrm>
            <a:off x="141605" y="1089660"/>
            <a:ext cx="2775585" cy="5500370"/>
          </a:xfrm>
          <a:prstGeom prst="rect">
            <a:avLst/>
          </a:prstGeom>
        </p:spPr>
      </p:pic>
      <p:pic>
        <p:nvPicPr>
          <p:cNvPr id="10" name="图片 9"/>
          <p:cNvPicPr>
            <a:picLocks noChangeAspect="1"/>
          </p:cNvPicPr>
          <p:nvPr/>
        </p:nvPicPr>
        <p:blipFill>
          <a:blip r:embed="rId8"/>
          <a:srcRect l="3943"/>
          <a:stretch>
            <a:fillRect/>
          </a:stretch>
        </p:blipFill>
        <p:spPr>
          <a:xfrm>
            <a:off x="3076575" y="1089660"/>
            <a:ext cx="2810510" cy="5549265"/>
          </a:xfrm>
          <a:prstGeom prst="rect">
            <a:avLst/>
          </a:prstGeom>
        </p:spPr>
      </p:pic>
      <p:pic>
        <p:nvPicPr>
          <p:cNvPr id="11" name="图片 10"/>
          <p:cNvPicPr>
            <a:picLocks noChangeAspect="1"/>
          </p:cNvPicPr>
          <p:nvPr/>
        </p:nvPicPr>
        <p:blipFill>
          <a:blip r:embed="rId9"/>
          <a:srcRect l="3652"/>
          <a:stretch>
            <a:fillRect/>
          </a:stretch>
        </p:blipFill>
        <p:spPr>
          <a:xfrm>
            <a:off x="6046470" y="1089660"/>
            <a:ext cx="2821940" cy="5549265"/>
          </a:xfrm>
          <a:prstGeom prst="rect">
            <a:avLst/>
          </a:prstGeom>
        </p:spPr>
      </p:pic>
      <p:sp>
        <p:nvSpPr>
          <p:cNvPr id="13" name="文本框 12"/>
          <p:cNvSpPr txBox="1"/>
          <p:nvPr>
            <p:custDataLst>
              <p:tags r:id="rId10"/>
            </p:custDataLst>
          </p:nvPr>
        </p:nvSpPr>
        <p:spPr>
          <a:xfrm>
            <a:off x="9123045" y="1630045"/>
            <a:ext cx="2967990" cy="3717290"/>
          </a:xfrm>
          <a:prstGeom prst="rect">
            <a:avLst/>
          </a:prstGeom>
          <a:noFill/>
          <a:ln w="38100">
            <a:solidFill>
              <a:schemeClr val="tx1"/>
            </a:solidFill>
            <a:prstDash val="dash"/>
          </a:ln>
        </p:spPr>
        <p:txBody>
          <a:bodyPr wrap="square" rtlCol="0">
            <a:noAutofit/>
          </a:bodyPr>
          <a:lstStyle/>
          <a:p>
            <a:pPr algn="l"/>
            <a:r>
              <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rPr>
              <a:t>The "Treasure Trove" is the interest-based community module, core to enhancing user retention. Users join groups based on hobbies for in-depth discussion. This feature successfully expands the utilitarian trading platform into a social community, fostering trust and frequent interaction through shared interests, which in turn stimulates transactions.</a:t>
            </a:r>
            <a:endPar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Tree>
    <p:custDataLst>
      <p:tags r:id="rId1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5397"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04</a:t>
            </a:r>
            <a:endParaRPr lang="en-US" altLang="zh-CN" sz="2600" spc="0">
              <a:solidFill>
                <a:schemeClr val="bg1"/>
              </a:solidFill>
              <a:uFillTx/>
              <a:latin typeface="金山云技术体" charset="-122"/>
              <a:ea typeface="金山云技术体" charset="-122"/>
              <a:cs typeface="金山云技术体" charset="-122"/>
              <a:sym typeface="+mn-ea"/>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582785" y="635"/>
            <a:ext cx="2609215" cy="1140460"/>
          </a:xfrm>
          <a:prstGeom prst="rect">
            <a:avLst/>
          </a:prstGeom>
        </p:spPr>
      </p:pic>
      <p:sp>
        <p:nvSpPr>
          <p:cNvPr id="9" name="文本框 8"/>
          <p:cNvSpPr txBox="1"/>
          <p:nvPr>
            <p:custDataLst>
              <p:tags r:id="rId5"/>
            </p:custDataLst>
          </p:nvPr>
        </p:nvSpPr>
        <p:spPr>
          <a:xfrm>
            <a:off x="746125" y="124460"/>
            <a:ext cx="4771390"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Function </a:t>
            </a:r>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Desmonstration</a:t>
            </a:r>
            <a:endPar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
        <p:nvSpPr>
          <p:cNvPr id="15" name="副标题 14"/>
          <p:cNvSpPr>
            <a:spLocks noGrp="1"/>
          </p:cNvSpPr>
          <p:nvPr>
            <p:ph type="subTitle" idx="1"/>
            <p:custDataLst>
              <p:tags r:id="rId6"/>
            </p:custDataLst>
          </p:nvPr>
        </p:nvSpPr>
        <p:spPr>
          <a:xfrm>
            <a:off x="6705600" y="1193800"/>
            <a:ext cx="5342255" cy="495935"/>
          </a:xfrm>
        </p:spPr>
        <p:txBody>
          <a:bodyPr>
            <a:noAutofit/>
          </a:bodyPr>
          <a:lstStyle/>
          <a:p>
            <a:pPr marL="0" indent="0" algn="ctr">
              <a:lnSpc>
                <a:spcPct val="100000"/>
              </a:lnSpc>
              <a:buNone/>
            </a:pPr>
            <a:r>
              <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rPr>
              <a:t>Product Listing and Messaging</a:t>
            </a:r>
            <a:endParaRPr lang="en-US" altLang="zh-CN" sz="1800" spc="0">
              <a:solidFill>
                <a:srgbClr val="546D9C"/>
              </a:solidFill>
              <a:uFillTx/>
              <a:latin typeface="思源黑体 CN Bold" panose="020B0800000000000000" charset="-122"/>
              <a:ea typeface="思源黑体 CN Bold" panose="020B0800000000000000" charset="-122"/>
              <a:cs typeface="金山云技术体" charset="-122"/>
              <a:sym typeface="+mn-ea"/>
            </a:endParaRPr>
          </a:p>
        </p:txBody>
      </p:sp>
      <p:pic>
        <p:nvPicPr>
          <p:cNvPr id="10" name="图片 9"/>
          <p:cNvPicPr>
            <a:picLocks noChangeAspect="1"/>
          </p:cNvPicPr>
          <p:nvPr/>
        </p:nvPicPr>
        <p:blipFill>
          <a:blip r:embed="rId7"/>
          <a:srcRect l="4695"/>
          <a:stretch>
            <a:fillRect/>
          </a:stretch>
        </p:blipFill>
        <p:spPr>
          <a:xfrm>
            <a:off x="982345" y="877570"/>
            <a:ext cx="2861310" cy="5561965"/>
          </a:xfrm>
          <a:prstGeom prst="rect">
            <a:avLst/>
          </a:prstGeom>
        </p:spPr>
      </p:pic>
      <p:pic>
        <p:nvPicPr>
          <p:cNvPr id="12" name="图片 11"/>
          <p:cNvPicPr>
            <a:picLocks noChangeAspect="1"/>
          </p:cNvPicPr>
          <p:nvPr/>
        </p:nvPicPr>
        <p:blipFill>
          <a:blip r:embed="rId8"/>
          <a:srcRect l="1873"/>
          <a:stretch>
            <a:fillRect/>
          </a:stretch>
        </p:blipFill>
        <p:spPr>
          <a:xfrm>
            <a:off x="4074795" y="903605"/>
            <a:ext cx="2797810" cy="5535930"/>
          </a:xfrm>
          <a:prstGeom prst="rect">
            <a:avLst/>
          </a:prstGeom>
        </p:spPr>
      </p:pic>
      <p:sp>
        <p:nvSpPr>
          <p:cNvPr id="13" name="文本框 12"/>
          <p:cNvSpPr txBox="1"/>
          <p:nvPr>
            <p:custDataLst>
              <p:tags r:id="rId9"/>
            </p:custDataLst>
          </p:nvPr>
        </p:nvSpPr>
        <p:spPr>
          <a:xfrm>
            <a:off x="7893050" y="1742440"/>
            <a:ext cx="2967990" cy="4351655"/>
          </a:xfrm>
          <a:prstGeom prst="rect">
            <a:avLst/>
          </a:prstGeom>
          <a:noFill/>
          <a:ln w="38100">
            <a:solidFill>
              <a:schemeClr val="tx1"/>
            </a:solidFill>
            <a:prstDash val="dash"/>
          </a:ln>
        </p:spPr>
        <p:txBody>
          <a:bodyPr wrap="square" rtlCol="0">
            <a:noAutofit/>
          </a:bodyPr>
          <a:lstStyle/>
          <a:p>
            <a:pPr algn="l"/>
            <a:r>
              <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rPr>
              <a:t>This slide demonstrates the closed-loop experience from "Listing a Product" to "Communication." The left publish page has a clear structure guiding users to provide standardized item info. The right messaging interface is a key tool for building trust and closing deals. Together, they reflect the platform's seamless integration of the complete user journey: list, communicate, and transact.</a:t>
            </a:r>
            <a:endPar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Tree>
    <p:custDataLst>
      <p:tags r:id="rId10"/>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318"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05</a:t>
            </a:r>
            <a:endParaRPr lang="en-US" altLang="zh-CN" sz="2600" spc="0">
              <a:solidFill>
                <a:schemeClr val="bg1"/>
              </a:solidFill>
              <a:uFillTx/>
              <a:latin typeface="金山云技术体" charset="-122"/>
              <a:ea typeface="金山云技术体" charset="-122"/>
              <a:cs typeface="金山云技术体" charset="-122"/>
              <a:sym typeface="+mn-ea"/>
            </a:endParaRPr>
          </a:p>
        </p:txBody>
      </p:sp>
      <p:sp>
        <p:nvSpPr>
          <p:cNvPr id="12" name="文本框 11"/>
          <p:cNvSpPr txBox="1"/>
          <p:nvPr>
            <p:custDataLst>
              <p:tags r:id="rId4"/>
            </p:custDataLst>
          </p:nvPr>
        </p:nvSpPr>
        <p:spPr>
          <a:xfrm>
            <a:off x="746125" y="124460"/>
            <a:ext cx="5573395" cy="553085"/>
          </a:xfrm>
          <a:prstGeom prst="rect">
            <a:avLst/>
          </a:prstGeom>
          <a:noFill/>
        </p:spPr>
        <p:txBody>
          <a:bodyPr wrap="square" rtlCol="0">
            <a:spAutoFit/>
          </a:bodyPr>
          <a:lstStyle/>
          <a:p>
            <a:pPr algn="l"/>
            <a:r>
              <a:rPr lang="en-US" altLang="zh-CN" sz="3000">
                <a:solidFill>
                  <a:srgbClr val="546D9C"/>
                </a:solidFill>
                <a:effectLst/>
                <a:latin typeface="金山云技术体" charset="-122"/>
                <a:ea typeface="金山云技术体" charset="-122"/>
                <a:cs typeface="金山云技术体" charset="-122"/>
                <a:sym typeface="金山云技术体" charset="-122"/>
              </a:rPr>
              <a:t>Deployment</a:t>
            </a:r>
            <a:endParaRPr lang="en-US" altLang="zh-CN" sz="3000" b="1">
              <a:ln w="15875"/>
              <a:gradFill>
                <a:gsLst>
                  <a:gs pos="0">
                    <a:schemeClr val="accent1">
                      <a:hueMod val="80000"/>
                    </a:schemeClr>
                  </a:gs>
                  <a:gs pos="100000">
                    <a:schemeClr val="accent1">
                      <a:alpha val="100000"/>
                    </a:schemeClr>
                  </a:gs>
                </a:gsLst>
                <a:lin ang="2700000" scaled="0"/>
              </a:gradFill>
              <a:effectLst/>
              <a:latin typeface="Times New Roman" panose="02020603050405020304" charset="0"/>
              <a:ea typeface="金山云技术体" charset="-122"/>
              <a:cs typeface="Times New Roman" panose="02020603050405020304" charset="0"/>
              <a:sym typeface="金山云技术体" charset="-122"/>
            </a:endParaRPr>
          </a:p>
        </p:txBody>
      </p:sp>
      <p:pic>
        <p:nvPicPr>
          <p:cNvPr id="5" name="图片 4" descr="图形用户界面, 文本&#10;&#10;AI 生成的内容可能不正确。"/>
          <p:cNvPicPr>
            <a:picLocks noChangeAspect="1"/>
          </p:cNvPicPr>
          <p:nvPr/>
        </p:nvPicPr>
        <p:blipFill>
          <a:blip r:embed="rId5">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578340" y="-3175"/>
            <a:ext cx="2613660" cy="1142365"/>
          </a:xfrm>
          <a:prstGeom prst="rect">
            <a:avLst/>
          </a:prstGeom>
        </p:spPr>
      </p:pic>
      <p:sp>
        <p:nvSpPr>
          <p:cNvPr id="13" name="文本框 12"/>
          <p:cNvSpPr txBox="1"/>
          <p:nvPr/>
        </p:nvSpPr>
        <p:spPr>
          <a:xfrm>
            <a:off x="600075" y="1194435"/>
            <a:ext cx="3213100" cy="5631180"/>
          </a:xfrm>
          <a:prstGeom prst="rect">
            <a:avLst/>
          </a:prstGeom>
          <a:noFill/>
        </p:spPr>
        <p:txBody>
          <a:bodyPr wrap="square" rtlCol="0">
            <a:spAutoFit/>
          </a:bodyPr>
          <a:lstStyle/>
          <a:p>
            <a:pPr marL="285750" indent="-285750">
              <a:buFont typeface="Wingdings" panose="05000000000000000000" charset="0"/>
              <a:buChar char="Ø"/>
            </a:pPr>
            <a:r>
              <a:rPr lang="en-US" altLang="zh-CN">
                <a:latin typeface="Times New Roman" panose="02020603050405020304" charset="0"/>
                <a:cs typeface="Times New Roman" panose="02020603050405020304" charset="0"/>
              </a:rPr>
              <a:t>To comprehensively and fairly reflect each member’s actual contribution and engagement in the project.</a:t>
            </a:r>
            <a:endParaRPr lang="en-US" altLang="zh-CN">
              <a:latin typeface="Times New Roman" panose="02020603050405020304" charset="0"/>
              <a:cs typeface="Times New Roman" panose="02020603050405020304" charset="0"/>
            </a:endParaRPr>
          </a:p>
          <a:p>
            <a:pPr marL="285750" indent="-285750">
              <a:buFont typeface="Wingdings" panose="05000000000000000000" charset="0"/>
              <a:buChar char="Ø"/>
            </a:pPr>
            <a:r>
              <a:rPr lang="en-US" altLang="zh-CN">
                <a:latin typeface="Times New Roman" panose="02020603050405020304" charset="0"/>
                <a:cs typeface="Times New Roman" panose="02020603050405020304" charset="0"/>
              </a:rPr>
              <a:t>To identify team strengths and weaknesses for future improvement and motivation.</a:t>
            </a:r>
            <a:endParaRPr lang="en-US" altLang="zh-CN">
              <a:latin typeface="Times New Roman" panose="02020603050405020304" charset="0"/>
              <a:cs typeface="Times New Roman" panose="02020603050405020304" charset="0"/>
            </a:endParaRPr>
          </a:p>
          <a:p>
            <a:pPr marL="285750" indent="-285750">
              <a:buFont typeface="Wingdings" panose="05000000000000000000" charset="0"/>
              <a:buChar char="Ø"/>
            </a:pPr>
            <a:r>
              <a:rPr lang="en-US" altLang="zh-CN">
                <a:latin typeface="Times New Roman" panose="02020603050405020304" charset="0"/>
                <a:cs typeface="Times New Roman" panose="02020603050405020304" charset="0"/>
              </a:rPr>
              <a:t>To encourage personal development and enhance overall team performance through constructive feedback.</a:t>
            </a:r>
            <a:endParaRPr lang="en-US" altLang="zh-CN">
              <a:latin typeface="Times New Roman" panose="02020603050405020304" charset="0"/>
              <a:cs typeface="Times New Roman" panose="02020603050405020304" charset="0"/>
            </a:endParaRPr>
          </a:p>
          <a:p>
            <a:pPr marL="285750" indent="-285750">
              <a:buFont typeface="Wingdings" panose="05000000000000000000" charset="0"/>
              <a:buChar char="Ø"/>
            </a:pPr>
            <a:r>
              <a:rPr lang="en-US" altLang="zh-CN" b="1">
                <a:latin typeface="Times New Roman" panose="02020603050405020304" charset="0"/>
                <a:cs typeface="Times New Roman" panose="02020603050405020304" charset="0"/>
              </a:rPr>
              <a:t>Fairness: </a:t>
            </a:r>
            <a:r>
              <a:rPr lang="en-US" altLang="zh-CN">
                <a:latin typeface="Times New Roman" panose="02020603050405020304" charset="0"/>
                <a:cs typeface="Times New Roman" panose="02020603050405020304" charset="0"/>
              </a:rPr>
              <a:t>Focus on task quality and workload balance, minimizing subjective bias.</a:t>
            </a:r>
            <a:endParaRPr lang="en-US" altLang="zh-CN">
              <a:latin typeface="Times New Roman" panose="02020603050405020304" charset="0"/>
              <a:cs typeface="Times New Roman" panose="02020603050405020304" charset="0"/>
            </a:endParaRPr>
          </a:p>
          <a:p>
            <a:pPr marL="285750" indent="-285750">
              <a:buFont typeface="Wingdings" panose="05000000000000000000" charset="0"/>
              <a:buChar char="Ø"/>
            </a:pPr>
            <a:r>
              <a:rPr lang="en-US" altLang="zh-CN" b="1">
                <a:latin typeface="Times New Roman" panose="02020603050405020304" charset="0"/>
                <a:cs typeface="Times New Roman" panose="02020603050405020304" charset="0"/>
              </a:rPr>
              <a:t>Transparency:</a:t>
            </a:r>
            <a:r>
              <a:rPr lang="en-US" altLang="zh-CN">
                <a:latin typeface="Times New Roman" panose="02020603050405020304" charset="0"/>
                <a:cs typeface="Times New Roman" panose="02020603050405020304" charset="0"/>
              </a:rPr>
              <a:t> Make evaluation criteria and procedures open and traceable to all members.</a:t>
            </a:r>
            <a:endParaRPr lang="en-US" altLang="zh-CN">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altLang="zh-CN">
              <a:latin typeface="Times New Roman" panose="02020603050405020304" charset="0"/>
              <a:cs typeface="Times New Roman" panose="02020603050405020304" charset="0"/>
            </a:endParaRPr>
          </a:p>
        </p:txBody>
      </p:sp>
      <p:sp>
        <p:nvSpPr>
          <p:cNvPr id="14" name="圆角矩形 13"/>
          <p:cNvSpPr/>
          <p:nvPr/>
        </p:nvSpPr>
        <p:spPr>
          <a:xfrm>
            <a:off x="525145" y="1159510"/>
            <a:ext cx="3442970" cy="5380990"/>
          </a:xfrm>
          <a:prstGeom prst="roundRect">
            <a:avLst>
              <a:gd name="adj" fmla="val 10088"/>
            </a:avLst>
          </a:prstGeom>
          <a:ln w="57150">
            <a:gradFill>
              <a:gsLst>
                <a:gs pos="51300">
                  <a:srgbClr val="4888CF"/>
                </a:gs>
                <a:gs pos="0">
                  <a:srgbClr val="95D2FF"/>
                </a:gs>
                <a:gs pos="95000">
                  <a:srgbClr val="3965A3"/>
                </a:gs>
              </a:gsLst>
              <a:lin ang="5400000" scaled="0"/>
            </a:gradFill>
            <a:prstDash val="solid"/>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5" name="文本框 14"/>
          <p:cNvSpPr txBox="1"/>
          <p:nvPr/>
        </p:nvSpPr>
        <p:spPr>
          <a:xfrm>
            <a:off x="3512185" y="617220"/>
            <a:ext cx="5433695" cy="521970"/>
          </a:xfrm>
          <a:prstGeom prst="rect">
            <a:avLst/>
          </a:prstGeom>
          <a:noFill/>
        </p:spPr>
        <p:txBody>
          <a:bodyPr wrap="square" rtlCol="0">
            <a:spAutoFit/>
          </a:bodyPr>
          <a:lstStyle/>
          <a:p>
            <a:pPr algn="ctr"/>
            <a:r>
              <a:rPr lang="en-US" altLang="zh-CN" sz="2800" b="1">
                <a:latin typeface="Times New Roman" panose="02020603050405020304" charset="0"/>
                <a:cs typeface="Times New Roman" panose="02020603050405020304" charset="0"/>
              </a:rPr>
              <a:t>Evaluation Goals and Principal</a:t>
            </a:r>
            <a:endParaRPr lang="en-US" altLang="zh-CN" sz="2800" b="1">
              <a:latin typeface="Times New Roman" panose="02020603050405020304" charset="0"/>
              <a:cs typeface="Times New Roman" panose="02020603050405020304" charset="0"/>
            </a:endParaRPr>
          </a:p>
        </p:txBody>
      </p:sp>
      <p:graphicFrame>
        <p:nvGraphicFramePr>
          <p:cNvPr id="16" name="表格 15"/>
          <p:cNvGraphicFramePr/>
          <p:nvPr>
            <p:custDataLst>
              <p:tags r:id="rId6"/>
            </p:custDataLst>
          </p:nvPr>
        </p:nvGraphicFramePr>
        <p:xfrm>
          <a:off x="4340225" y="1160145"/>
          <a:ext cx="7556500" cy="5328285"/>
        </p:xfrm>
        <a:graphic>
          <a:graphicData uri="http://schemas.openxmlformats.org/drawingml/2006/table">
            <a:tbl>
              <a:tblPr firstRow="1">
                <a:tableStyleId>{FD7BDA71-95FC-4C5F-AE42-284CC83D778C}</a:tableStyleId>
              </a:tblPr>
              <a:tblGrid>
                <a:gridCol w="3778250"/>
                <a:gridCol w="3778250"/>
              </a:tblGrid>
              <a:tr h="1071245">
                <a:tc>
                  <a:txBody>
                    <a:bodyPr/>
                    <a:lstStyle/>
                    <a:p>
                      <a:pPr algn="ctr">
                        <a:buNone/>
                      </a:pPr>
                      <a:r>
                        <a:rPr lang="en-US" altLang="zh-CN" sz="2800">
                          <a:latin typeface="Times New Roman" panose="02020603050405020304" charset="0"/>
                          <a:cs typeface="Times New Roman" panose="02020603050405020304" charset="0"/>
                        </a:rPr>
                        <a:t>Criterion</a:t>
                      </a:r>
                      <a:endParaRPr lang="en-US" altLang="zh-CN" sz="2800">
                        <a:latin typeface="Times New Roman" panose="02020603050405020304" charset="0"/>
                        <a:cs typeface="Times New Roman" panose="02020603050405020304" charset="0"/>
                      </a:endParaRPr>
                    </a:p>
                  </a:txBody>
                  <a:tcPr anchor="ctr">
                    <a:gradFill>
                      <a:gsLst>
                        <a:gs pos="100000">
                          <a:srgbClr val="B3CED5"/>
                        </a:gs>
                        <a:gs pos="0">
                          <a:srgbClr val="DDE3D8"/>
                        </a:gs>
                      </a:gsLst>
                      <a:lin ang="5400000" scaled="1"/>
                    </a:gradFill>
                  </a:tcPr>
                </a:tc>
                <a:tc>
                  <a:txBody>
                    <a:bodyPr/>
                    <a:lstStyle/>
                    <a:p>
                      <a:pPr algn="ctr">
                        <a:buNone/>
                      </a:pPr>
                      <a:r>
                        <a:rPr lang="en-US" altLang="zh-CN" sz="2800">
                          <a:latin typeface="Times New Roman" panose="02020603050405020304" charset="0"/>
                          <a:cs typeface="Times New Roman" panose="02020603050405020304" charset="0"/>
                        </a:rPr>
                        <a:t>Description</a:t>
                      </a:r>
                      <a:endParaRPr lang="en-US" altLang="zh-CN" sz="2800">
                        <a:latin typeface="Times New Roman" panose="02020603050405020304" charset="0"/>
                        <a:cs typeface="Times New Roman" panose="02020603050405020304" charset="0"/>
                      </a:endParaRPr>
                    </a:p>
                  </a:txBody>
                  <a:tcPr anchor="ctr">
                    <a:gradFill>
                      <a:gsLst>
                        <a:gs pos="100000">
                          <a:srgbClr val="B3CED5"/>
                        </a:gs>
                        <a:gs pos="0">
                          <a:srgbClr val="DDE3D8"/>
                        </a:gs>
                      </a:gsLst>
                      <a:lin ang="5400000" scaled="1"/>
                    </a:gradFill>
                  </a:tcPr>
                </a:tc>
              </a:tr>
              <a:tr h="808990">
                <a:tc>
                  <a:txBody>
                    <a:bodyPr/>
                    <a:lstStyle/>
                    <a:p>
                      <a:pPr algn="ctr">
                        <a:buNone/>
                      </a:pPr>
                      <a:r>
                        <a:rPr lang="en-US" altLang="zh-CN">
                          <a:latin typeface="Times New Roman" panose="02020603050405020304" charset="0"/>
                          <a:cs typeface="Times New Roman" panose="02020603050405020304" charset="0"/>
                        </a:rPr>
                        <a:t>Technical Contribution</a:t>
                      </a:r>
                      <a:endParaRPr lang="en-US" altLang="zh-CN">
                        <a:latin typeface="Times New Roman" panose="02020603050405020304" charset="0"/>
                        <a:cs typeface="Times New Roman" panose="02020603050405020304" charset="0"/>
                      </a:endParaRPr>
                    </a:p>
                  </a:txBody>
                  <a:tcPr anchor="ctr">
                    <a:noFill/>
                  </a:tcPr>
                </a:tc>
                <a:tc>
                  <a:txBody>
                    <a:bodyPr/>
                    <a:lstStyle/>
                    <a:p>
                      <a:pPr algn="ctr">
                        <a:buNone/>
                      </a:pPr>
                      <a:r>
                        <a:rPr lang="en-US" altLang="zh-CN">
                          <a:latin typeface="Times New Roman" panose="02020603050405020304" charset="0"/>
                          <a:cs typeface="Times New Roman" panose="02020603050405020304" charset="0"/>
                        </a:rPr>
                        <a:t>Code quality, module implementation, problem-solving, and innovation capability.</a:t>
                      </a:r>
                      <a:endParaRPr lang="en-US" altLang="zh-CN">
                        <a:latin typeface="Times New Roman" panose="02020603050405020304" charset="0"/>
                        <a:cs typeface="Times New Roman" panose="02020603050405020304" charset="0"/>
                      </a:endParaRPr>
                    </a:p>
                  </a:txBody>
                  <a:tcPr anchor="ctr">
                    <a:noFill/>
                  </a:tcPr>
                </a:tc>
              </a:tr>
              <a:tr h="809625">
                <a:tc>
                  <a:txBody>
                    <a:bodyPr/>
                    <a:lstStyle/>
                    <a:p>
                      <a:pPr algn="ctr">
                        <a:buNone/>
                      </a:pPr>
                      <a:r>
                        <a:rPr lang="en-US" altLang="zh-CN">
                          <a:latin typeface="Times New Roman" panose="02020603050405020304" charset="0"/>
                          <a:cs typeface="Times New Roman" panose="02020603050405020304" charset="0"/>
                        </a:rPr>
                        <a:t>Collaboration &amp; Communication</a:t>
                      </a:r>
                      <a:endParaRPr lang="en-US" altLang="zh-CN">
                        <a:latin typeface="Times New Roman" panose="02020603050405020304" charset="0"/>
                        <a:cs typeface="Times New Roman" panose="02020603050405020304" charset="0"/>
                      </a:endParaRPr>
                    </a:p>
                  </a:txBody>
                  <a:tcPr anchor="ctr">
                    <a:noFill/>
                  </a:tcPr>
                </a:tc>
                <a:tc>
                  <a:txBody>
                    <a:bodyPr/>
                    <a:lstStyle/>
                    <a:p>
                      <a:pPr algn="ctr">
                        <a:buNone/>
                      </a:pPr>
                      <a:r>
                        <a:rPr lang="en-US" altLang="zh-CN" sz="1800">
                          <a:latin typeface="Times New Roman" panose="02020603050405020304" charset="0"/>
                          <a:cs typeface="Times New Roman" panose="02020603050405020304" charset="0"/>
                        </a:rPr>
                        <a:t>Teamwork attitude, coordination, and efficiency in sharing information.</a:t>
                      </a:r>
                      <a:endParaRPr lang="en-US" altLang="zh-CN" sz="1800">
                        <a:latin typeface="Times New Roman" panose="02020603050405020304" charset="0"/>
                        <a:cs typeface="Times New Roman" panose="02020603050405020304" charset="0"/>
                      </a:endParaRPr>
                    </a:p>
                  </a:txBody>
                  <a:tcPr anchor="ctr">
                    <a:noFill/>
                  </a:tcPr>
                </a:tc>
              </a:tr>
              <a:tr h="809625">
                <a:tc>
                  <a:txBody>
                    <a:bodyPr/>
                    <a:lstStyle/>
                    <a:p>
                      <a:pPr algn="ctr">
                        <a:buNone/>
                      </a:pPr>
                      <a:r>
                        <a:rPr lang="en-US" altLang="zh-CN">
                          <a:latin typeface="Times New Roman" panose="02020603050405020304" charset="0"/>
                          <a:cs typeface="Times New Roman" panose="02020603050405020304" charset="0"/>
                        </a:rPr>
                        <a:t>Initiative &amp; Responsibility</a:t>
                      </a:r>
                      <a:endParaRPr lang="en-US" altLang="zh-CN">
                        <a:latin typeface="Times New Roman" panose="02020603050405020304" charset="0"/>
                        <a:cs typeface="Times New Roman" panose="02020603050405020304" charset="0"/>
                      </a:endParaRPr>
                    </a:p>
                  </a:txBody>
                  <a:tcPr anchor="ctr">
                    <a:noFill/>
                  </a:tcPr>
                </a:tc>
                <a:tc>
                  <a:txBody>
                    <a:bodyPr/>
                    <a:lstStyle/>
                    <a:p>
                      <a:pPr algn="ctr">
                        <a:buNone/>
                      </a:pPr>
                      <a:r>
                        <a:rPr lang="en-US" altLang="zh-CN" sz="1800">
                          <a:latin typeface="Times New Roman" panose="02020603050405020304" charset="0"/>
                          <a:cs typeface="Times New Roman" panose="02020603050405020304" charset="0"/>
                        </a:rPr>
                        <a:t>Task completion, time management, and commitment to project progress.</a:t>
                      </a:r>
                      <a:endParaRPr lang="en-US" altLang="zh-CN" sz="1800">
                        <a:latin typeface="Times New Roman" panose="02020603050405020304" charset="0"/>
                        <a:cs typeface="Times New Roman" panose="02020603050405020304" charset="0"/>
                      </a:endParaRPr>
                    </a:p>
                  </a:txBody>
                  <a:tcPr anchor="ctr">
                    <a:noFill/>
                  </a:tcPr>
                </a:tc>
              </a:tr>
              <a:tr h="808990">
                <a:tc>
                  <a:txBody>
                    <a:bodyPr/>
                    <a:lstStyle/>
                    <a:p>
                      <a:pPr algn="ctr">
                        <a:buNone/>
                      </a:pPr>
                      <a:r>
                        <a:rPr lang="en-US" altLang="zh-CN">
                          <a:latin typeface="Times New Roman" panose="02020603050405020304" charset="0"/>
                          <a:cs typeface="Times New Roman" panose="02020603050405020304" charset="0"/>
                        </a:rPr>
                        <a:t>Documentation &amp; Presentation</a:t>
                      </a:r>
                      <a:endParaRPr lang="en-US" altLang="zh-CN">
                        <a:latin typeface="Times New Roman" panose="02020603050405020304" charset="0"/>
                        <a:cs typeface="Times New Roman" panose="02020603050405020304" charset="0"/>
                      </a:endParaRPr>
                    </a:p>
                  </a:txBody>
                  <a:tcPr anchor="ctr">
                    <a:noFill/>
                  </a:tcPr>
                </a:tc>
                <a:tc>
                  <a:txBody>
                    <a:bodyPr/>
                    <a:lstStyle/>
                    <a:p>
                      <a:pPr algn="ctr">
                        <a:buNone/>
                      </a:pPr>
                      <a:r>
                        <a:rPr lang="en-US" altLang="zh-CN" sz="1800">
                          <a:latin typeface="Times New Roman" panose="02020603050405020304" charset="0"/>
                          <a:cs typeface="Times New Roman" panose="02020603050405020304" charset="0"/>
                        </a:rPr>
                        <a:t>Quality and clarity of written reports, documentation, and presentation preparation.</a:t>
                      </a:r>
                      <a:endParaRPr lang="en-US" altLang="zh-CN" sz="1800">
                        <a:latin typeface="Times New Roman" panose="02020603050405020304" charset="0"/>
                        <a:cs typeface="Times New Roman" panose="02020603050405020304" charset="0"/>
                      </a:endParaRPr>
                    </a:p>
                  </a:txBody>
                  <a:tcPr anchor="ctr">
                    <a:noFill/>
                  </a:tcPr>
                </a:tc>
              </a:tr>
              <a:tr h="808990">
                <a:tc>
                  <a:txBody>
                    <a:bodyPr/>
                    <a:lstStyle/>
                    <a:p>
                      <a:pPr algn="ctr">
                        <a:buNone/>
                      </a:pPr>
                      <a:r>
                        <a:rPr lang="en-US" altLang="zh-CN">
                          <a:latin typeface="Times New Roman" panose="02020603050405020304" charset="0"/>
                          <a:cs typeface="Times New Roman" panose="02020603050405020304" charset="0"/>
                        </a:rPr>
                        <a:t>Improvement &amp; Learning</a:t>
                      </a:r>
                      <a:endParaRPr lang="en-US" altLang="zh-CN">
                        <a:latin typeface="Times New Roman" panose="02020603050405020304" charset="0"/>
                        <a:cs typeface="Times New Roman" panose="02020603050405020304" charset="0"/>
                      </a:endParaRPr>
                    </a:p>
                  </a:txBody>
                  <a:tcPr anchor="ctr">
                    <a:noFill/>
                  </a:tcPr>
                </a:tc>
                <a:tc>
                  <a:txBody>
                    <a:bodyPr/>
                    <a:lstStyle/>
                    <a:p>
                      <a:pPr algn="ctr">
                        <a:buNone/>
                      </a:pPr>
                      <a:r>
                        <a:rPr lang="en-US" altLang="zh-CN" sz="1800">
                          <a:latin typeface="Times New Roman" panose="02020603050405020304" charset="0"/>
                          <a:cs typeface="Times New Roman" panose="02020603050405020304" charset="0"/>
                        </a:rPr>
                        <a:t>Willingness to accept feedback, ability to learn, and continuous improvement.</a:t>
                      </a:r>
                      <a:endParaRPr lang="en-US" altLang="zh-CN" sz="1800">
                        <a:latin typeface="Times New Roman" panose="02020603050405020304" charset="0"/>
                        <a:cs typeface="Times New Roman" panose="02020603050405020304" charset="0"/>
                      </a:endParaRPr>
                    </a:p>
                  </a:txBody>
                  <a:tcPr anchor="ctr">
                    <a:noFill/>
                  </a:tcPr>
                </a:tc>
              </a:tr>
            </a:tbl>
          </a:graphicData>
        </a:graphic>
      </p:graphicFrame>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318"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05</a:t>
            </a:r>
            <a:endParaRPr lang="en-US" altLang="zh-CN" sz="2600" spc="0">
              <a:solidFill>
                <a:schemeClr val="bg1"/>
              </a:solidFill>
              <a:uFillTx/>
              <a:latin typeface="金山云技术体" charset="-122"/>
              <a:ea typeface="金山云技术体" charset="-122"/>
              <a:cs typeface="金山云技术体" charset="-122"/>
              <a:sym typeface="+mn-ea"/>
            </a:endParaRPr>
          </a:p>
        </p:txBody>
      </p:sp>
      <p:sp>
        <p:nvSpPr>
          <p:cNvPr id="12" name="文本框 11"/>
          <p:cNvSpPr txBox="1"/>
          <p:nvPr>
            <p:custDataLst>
              <p:tags r:id="rId4"/>
            </p:custDataLst>
          </p:nvPr>
        </p:nvSpPr>
        <p:spPr>
          <a:xfrm>
            <a:off x="746125" y="124460"/>
            <a:ext cx="5573395" cy="553085"/>
          </a:xfrm>
          <a:prstGeom prst="rect">
            <a:avLst/>
          </a:prstGeom>
          <a:noFill/>
        </p:spPr>
        <p:txBody>
          <a:bodyPr wrap="square" rtlCol="0">
            <a:spAutoFit/>
          </a:bodyPr>
          <a:lstStyle/>
          <a:p>
            <a:pPr algn="l"/>
            <a:r>
              <a:rPr lang="en-US" altLang="zh-CN" sz="3000">
                <a:solidFill>
                  <a:srgbClr val="546D9C"/>
                </a:solidFill>
                <a:effectLst/>
                <a:latin typeface="金山云技术体" charset="-122"/>
                <a:ea typeface="金山云技术体" charset="-122"/>
                <a:cs typeface="金山云技术体" charset="-122"/>
                <a:sym typeface="金山云技术体" charset="-122"/>
              </a:rPr>
              <a:t>Deployment</a:t>
            </a:r>
            <a:endParaRPr lang="en-US" altLang="zh-CN" sz="3000" b="1">
              <a:ln w="15875"/>
              <a:gradFill>
                <a:gsLst>
                  <a:gs pos="0">
                    <a:schemeClr val="accent1">
                      <a:hueMod val="80000"/>
                    </a:schemeClr>
                  </a:gs>
                  <a:gs pos="100000">
                    <a:schemeClr val="accent1">
                      <a:alpha val="100000"/>
                    </a:schemeClr>
                  </a:gs>
                </a:gsLst>
                <a:lin ang="2700000" scaled="0"/>
              </a:gradFill>
              <a:effectLst/>
              <a:latin typeface="Times New Roman" panose="02020603050405020304" charset="0"/>
              <a:ea typeface="金山云技术体" charset="-122"/>
              <a:cs typeface="Times New Roman" panose="02020603050405020304" charset="0"/>
              <a:sym typeface="金山云技术体" charset="-122"/>
            </a:endParaRPr>
          </a:p>
        </p:txBody>
      </p:sp>
      <p:pic>
        <p:nvPicPr>
          <p:cNvPr id="5" name="图片 4" descr="图形用户界面, 文本&#10;&#10;AI 生成的内容可能不正确。"/>
          <p:cNvPicPr>
            <a:picLocks noChangeAspect="1"/>
          </p:cNvPicPr>
          <p:nvPr/>
        </p:nvPicPr>
        <p:blipFill>
          <a:blip r:embed="rId5">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578340" y="-3175"/>
            <a:ext cx="2613660" cy="1142365"/>
          </a:xfrm>
          <a:prstGeom prst="rect">
            <a:avLst/>
          </a:prstGeom>
        </p:spPr>
      </p:pic>
      <p:sp>
        <p:nvSpPr>
          <p:cNvPr id="13" name="文本框 12"/>
          <p:cNvSpPr txBox="1"/>
          <p:nvPr/>
        </p:nvSpPr>
        <p:spPr>
          <a:xfrm>
            <a:off x="600075" y="1194435"/>
            <a:ext cx="3213100" cy="5631180"/>
          </a:xfrm>
          <a:prstGeom prst="rect">
            <a:avLst/>
          </a:prstGeom>
          <a:noFill/>
        </p:spPr>
        <p:txBody>
          <a:bodyPr wrap="square" rtlCol="0">
            <a:spAutoFit/>
          </a:bodyPr>
          <a:lstStyle/>
          <a:p>
            <a:pPr marL="285750" indent="-285750">
              <a:buFont typeface="Wingdings" panose="05000000000000000000" charset="0"/>
              <a:buChar char="Ø"/>
            </a:pPr>
            <a:r>
              <a:rPr lang="en-US" altLang="zh-CN">
                <a:latin typeface="Times New Roman" panose="02020603050405020304" charset="0"/>
                <a:cs typeface="Times New Roman" panose="02020603050405020304" charset="0"/>
              </a:rPr>
              <a:t>To comprehensively and fairly reflect each member’s actual contribution and engagement in the project.</a:t>
            </a:r>
            <a:endParaRPr lang="en-US" altLang="zh-CN">
              <a:latin typeface="Times New Roman" panose="02020603050405020304" charset="0"/>
              <a:cs typeface="Times New Roman" panose="02020603050405020304" charset="0"/>
            </a:endParaRPr>
          </a:p>
          <a:p>
            <a:pPr marL="285750" indent="-285750">
              <a:buFont typeface="Wingdings" panose="05000000000000000000" charset="0"/>
              <a:buChar char="Ø"/>
            </a:pPr>
            <a:r>
              <a:rPr lang="en-US" altLang="zh-CN">
                <a:latin typeface="Times New Roman" panose="02020603050405020304" charset="0"/>
                <a:cs typeface="Times New Roman" panose="02020603050405020304" charset="0"/>
              </a:rPr>
              <a:t>To identify team strengths and weaknesses for future improvement and motivation.</a:t>
            </a:r>
            <a:endParaRPr lang="en-US" altLang="zh-CN">
              <a:latin typeface="Times New Roman" panose="02020603050405020304" charset="0"/>
              <a:cs typeface="Times New Roman" panose="02020603050405020304" charset="0"/>
            </a:endParaRPr>
          </a:p>
          <a:p>
            <a:pPr marL="285750" indent="-285750">
              <a:buFont typeface="Wingdings" panose="05000000000000000000" charset="0"/>
              <a:buChar char="Ø"/>
            </a:pPr>
            <a:r>
              <a:rPr lang="en-US" altLang="zh-CN">
                <a:latin typeface="Times New Roman" panose="02020603050405020304" charset="0"/>
                <a:cs typeface="Times New Roman" panose="02020603050405020304" charset="0"/>
              </a:rPr>
              <a:t>To encourage personal development and enhance overall team performance through constructive feedback.</a:t>
            </a:r>
            <a:endParaRPr lang="en-US" altLang="zh-CN">
              <a:latin typeface="Times New Roman" panose="02020603050405020304" charset="0"/>
              <a:cs typeface="Times New Roman" panose="02020603050405020304" charset="0"/>
            </a:endParaRPr>
          </a:p>
          <a:p>
            <a:pPr marL="285750" indent="-285750">
              <a:buFont typeface="Wingdings" panose="05000000000000000000" charset="0"/>
              <a:buChar char="Ø"/>
            </a:pPr>
            <a:r>
              <a:rPr lang="en-US" altLang="zh-CN" b="1">
                <a:latin typeface="Times New Roman" panose="02020603050405020304" charset="0"/>
                <a:cs typeface="Times New Roman" panose="02020603050405020304" charset="0"/>
              </a:rPr>
              <a:t>Fairness: </a:t>
            </a:r>
            <a:r>
              <a:rPr lang="en-US" altLang="zh-CN">
                <a:latin typeface="Times New Roman" panose="02020603050405020304" charset="0"/>
                <a:cs typeface="Times New Roman" panose="02020603050405020304" charset="0"/>
              </a:rPr>
              <a:t>Focus on task quality and workload balance, minimizing subjective bias.</a:t>
            </a:r>
            <a:endParaRPr lang="en-US" altLang="zh-CN">
              <a:latin typeface="Times New Roman" panose="02020603050405020304" charset="0"/>
              <a:cs typeface="Times New Roman" panose="02020603050405020304" charset="0"/>
            </a:endParaRPr>
          </a:p>
          <a:p>
            <a:pPr marL="285750" indent="-285750">
              <a:buFont typeface="Wingdings" panose="05000000000000000000" charset="0"/>
              <a:buChar char="Ø"/>
            </a:pPr>
            <a:r>
              <a:rPr lang="en-US" altLang="zh-CN" b="1">
                <a:latin typeface="Times New Roman" panose="02020603050405020304" charset="0"/>
                <a:cs typeface="Times New Roman" panose="02020603050405020304" charset="0"/>
              </a:rPr>
              <a:t>Transparency:</a:t>
            </a:r>
            <a:r>
              <a:rPr lang="en-US" altLang="zh-CN">
                <a:latin typeface="Times New Roman" panose="02020603050405020304" charset="0"/>
                <a:cs typeface="Times New Roman" panose="02020603050405020304" charset="0"/>
              </a:rPr>
              <a:t> Make evaluation criteria and procedures open and traceable to all members.</a:t>
            </a:r>
            <a:endParaRPr lang="en-US" altLang="zh-CN">
              <a:latin typeface="Times New Roman" panose="02020603050405020304" charset="0"/>
              <a:cs typeface="Times New Roman" panose="02020603050405020304" charset="0"/>
            </a:endParaRPr>
          </a:p>
          <a:p>
            <a:pPr marL="285750" indent="-285750">
              <a:buFont typeface="Wingdings" panose="05000000000000000000" charset="0"/>
              <a:buChar char="Ø"/>
            </a:pPr>
            <a:endParaRPr lang="en-US" altLang="zh-CN">
              <a:latin typeface="Times New Roman" panose="02020603050405020304" charset="0"/>
              <a:cs typeface="Times New Roman" panose="02020603050405020304" charset="0"/>
            </a:endParaRPr>
          </a:p>
        </p:txBody>
      </p:sp>
      <p:sp>
        <p:nvSpPr>
          <p:cNvPr id="14" name="圆角矩形 13"/>
          <p:cNvSpPr/>
          <p:nvPr/>
        </p:nvSpPr>
        <p:spPr>
          <a:xfrm>
            <a:off x="525145" y="1159510"/>
            <a:ext cx="3442970" cy="5380990"/>
          </a:xfrm>
          <a:prstGeom prst="roundRect">
            <a:avLst>
              <a:gd name="adj" fmla="val 10088"/>
            </a:avLst>
          </a:prstGeom>
          <a:ln w="57150">
            <a:gradFill>
              <a:gsLst>
                <a:gs pos="51300">
                  <a:srgbClr val="4888CF"/>
                </a:gs>
                <a:gs pos="0">
                  <a:srgbClr val="95D2FF"/>
                </a:gs>
                <a:gs pos="95000">
                  <a:srgbClr val="3965A3"/>
                </a:gs>
              </a:gsLst>
              <a:lin ang="5400000" scaled="0"/>
            </a:gradFill>
            <a:prstDash val="solid"/>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5" name="文本框 14"/>
          <p:cNvSpPr txBox="1"/>
          <p:nvPr/>
        </p:nvSpPr>
        <p:spPr>
          <a:xfrm>
            <a:off x="3512185" y="617220"/>
            <a:ext cx="5433695" cy="521970"/>
          </a:xfrm>
          <a:prstGeom prst="rect">
            <a:avLst/>
          </a:prstGeom>
          <a:noFill/>
        </p:spPr>
        <p:txBody>
          <a:bodyPr wrap="square" rtlCol="0">
            <a:spAutoFit/>
          </a:bodyPr>
          <a:lstStyle/>
          <a:p>
            <a:pPr algn="ctr"/>
            <a:r>
              <a:rPr lang="en-US" altLang="zh-CN" sz="2800" b="1">
                <a:latin typeface="Times New Roman" panose="02020603050405020304" charset="0"/>
                <a:cs typeface="Times New Roman" panose="02020603050405020304" charset="0"/>
              </a:rPr>
              <a:t>Evaluation Goals and Principal</a:t>
            </a:r>
            <a:endParaRPr lang="en-US" altLang="zh-CN" sz="2800" b="1">
              <a:latin typeface="Times New Roman" panose="02020603050405020304" charset="0"/>
              <a:cs typeface="Times New Roman" panose="02020603050405020304" charset="0"/>
            </a:endParaRPr>
          </a:p>
        </p:txBody>
      </p:sp>
      <p:pic>
        <p:nvPicPr>
          <p:cNvPr id="8" name="图片 7"/>
          <p:cNvPicPr>
            <a:picLocks noChangeAspect="1"/>
          </p:cNvPicPr>
          <p:nvPr/>
        </p:nvPicPr>
        <p:blipFill>
          <a:blip r:embed="rId6"/>
          <a:stretch>
            <a:fillRect/>
          </a:stretch>
        </p:blipFill>
        <p:spPr>
          <a:xfrm>
            <a:off x="4617720" y="1194435"/>
            <a:ext cx="6144260" cy="5587365"/>
          </a:xfrm>
          <a:prstGeom prst="rect">
            <a:avLst/>
          </a:prstGeom>
        </p:spPr>
      </p:pic>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63135\Desktop\视频.jpg视频"/>
          <p:cNvPicPr>
            <a:picLocks noChangeAspect="1"/>
          </p:cNvPicPr>
          <p:nvPr/>
        </p:nvPicPr>
        <p:blipFill>
          <a:blip r:embed="rId1"/>
          <a:srcRect/>
          <a:stretch>
            <a:fillRect/>
          </a:stretch>
        </p:blipFill>
        <p:spPr>
          <a:xfrm>
            <a:off x="1" y="318"/>
            <a:ext cx="12192000" cy="6857365"/>
          </a:xfrm>
          <a:prstGeom prst="rect">
            <a:avLst/>
          </a:prstGeom>
        </p:spPr>
      </p:pic>
      <p:sp>
        <p:nvSpPr>
          <p:cNvPr id="92" name="副标题 91"/>
          <p:cNvSpPr>
            <a:spLocks noGrp="1"/>
          </p:cNvSpPr>
          <p:nvPr>
            <p:ph type="subTitle" idx="1"/>
            <p:custDataLst>
              <p:tags r:id="rId2"/>
            </p:custDataLst>
          </p:nvPr>
        </p:nvSpPr>
        <p:spPr>
          <a:xfrm>
            <a:off x="-317" y="2191385"/>
            <a:ext cx="12192000" cy="998855"/>
          </a:xfrm>
        </p:spPr>
        <p:txBody>
          <a:bodyPr>
            <a:noAutofit/>
          </a:bodyPr>
          <a:lstStyle/>
          <a:p>
            <a:pPr marL="0" indent="0" algn="ctr">
              <a:lnSpc>
                <a:spcPct val="100000"/>
              </a:lnSpc>
              <a:buNone/>
            </a:pPr>
            <a:r>
              <a:rPr lang="en-US" altLang="zh-CN" sz="8000" spc="0">
                <a:solidFill>
                  <a:srgbClr val="546D9C"/>
                </a:solidFill>
                <a:uFillTx/>
                <a:latin typeface="思源黑体 CN Bold" panose="020B0800000000000000" charset="-122"/>
                <a:ea typeface="思源黑体 CN Bold" panose="020B0800000000000000" charset="-122"/>
                <a:cs typeface="金山云技术体" charset="-122"/>
                <a:sym typeface="+mn-ea"/>
              </a:rPr>
              <a:t>Thanks</a:t>
            </a:r>
            <a:r>
              <a:rPr lang="zh-CN" altLang="en-US" sz="8000" spc="0">
                <a:solidFill>
                  <a:srgbClr val="546D9C"/>
                </a:solidFill>
                <a:uFillTx/>
                <a:latin typeface="思源黑体 CN Bold" panose="020B0800000000000000" charset="-122"/>
                <a:ea typeface="思源黑体 CN Bold" panose="020B0800000000000000" charset="-122"/>
                <a:cs typeface="金山云技术体" charset="-122"/>
                <a:sym typeface="+mn-ea"/>
              </a:rPr>
              <a:t>！</a:t>
            </a:r>
            <a:endParaRPr lang="zh-CN" altLang="en-US" sz="8000" spc="0">
              <a:solidFill>
                <a:srgbClr val="546D9C"/>
              </a:solidFill>
              <a:uFillTx/>
              <a:latin typeface="思源黑体 CN Bold" panose="020B0800000000000000" charset="-122"/>
              <a:ea typeface="思源黑体 CN Bold" panose="020B0800000000000000" charset="-122"/>
              <a:cs typeface="金山云技术体" charset="-122"/>
              <a:sym typeface="+mn-ea"/>
            </a:endParaRPr>
          </a:p>
        </p:txBody>
      </p:sp>
      <p:sp>
        <p:nvSpPr>
          <p:cNvPr id="8" name="副标题 91"/>
          <p:cNvSpPr>
            <a:spLocks noGrp="1"/>
          </p:cNvSpPr>
          <p:nvPr>
            <p:custDataLst>
              <p:tags r:id="rId3"/>
            </p:custDataLst>
          </p:nvPr>
        </p:nvSpPr>
        <p:spPr>
          <a:xfrm>
            <a:off x="7753350" y="400050"/>
            <a:ext cx="3978275" cy="287655"/>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buNone/>
            </a:pPr>
            <a:r>
              <a:rPr lang="zh-CN" altLang="en-US" sz="1000" spc="0">
                <a:solidFill>
                  <a:srgbClr val="778CB6"/>
                </a:solidFill>
                <a:uFillTx/>
                <a:latin typeface="金山云技术体" charset="-122"/>
                <a:ea typeface="金山云技术体" charset="-122"/>
                <a:cs typeface="金山云技术体" charset="-122"/>
                <a:sym typeface="+mn-ea"/>
              </a:rPr>
              <a:t>NEW LIFE TO THE</a:t>
            </a:r>
            <a:endParaRPr lang="zh-CN" altLang="en-US" sz="1000" spc="0">
              <a:solidFill>
                <a:srgbClr val="778CB6"/>
              </a:solidFill>
              <a:uFillTx/>
              <a:latin typeface="金山云技术体" charset="-122"/>
              <a:ea typeface="金山云技术体" charset="-122"/>
              <a:cs typeface="金山云技术体" charset="-122"/>
              <a:sym typeface="+mn-ea"/>
            </a:endParaRPr>
          </a:p>
        </p:txBody>
      </p:sp>
      <p:sp>
        <p:nvSpPr>
          <p:cNvPr id="9" name="副标题 91"/>
          <p:cNvSpPr>
            <a:spLocks noGrp="1"/>
          </p:cNvSpPr>
          <p:nvPr>
            <p:custDataLst>
              <p:tags r:id="rId4"/>
            </p:custDataLst>
          </p:nvPr>
        </p:nvSpPr>
        <p:spPr>
          <a:xfrm>
            <a:off x="7753350" y="565150"/>
            <a:ext cx="3978275" cy="274955"/>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buNone/>
            </a:pPr>
            <a:r>
              <a:rPr lang="en-US" altLang="zh-CN" sz="1000" spc="0">
                <a:solidFill>
                  <a:srgbClr val="778CB6"/>
                </a:solidFill>
                <a:uFillTx/>
                <a:latin typeface="金山云技术体" charset="-122"/>
                <a:ea typeface="金山云技术体" charset="-122"/>
                <a:cs typeface="金山云技术体" charset="-122"/>
                <a:sym typeface="+mn-ea"/>
              </a:rPr>
              <a:t>——  </a:t>
            </a:r>
            <a:r>
              <a:rPr lang="zh-CN" altLang="en-US" sz="1000" spc="0">
                <a:solidFill>
                  <a:srgbClr val="778CB6"/>
                </a:solidFill>
                <a:uFillTx/>
                <a:latin typeface="金山云技术体" charset="-122"/>
                <a:ea typeface="金山云技术体" charset="-122"/>
                <a:cs typeface="金山云技术体" charset="-122"/>
                <a:sym typeface="+mn-ea"/>
              </a:rPr>
              <a:t>FUTURE</a:t>
            </a:r>
            <a:endParaRPr lang="zh-CN" altLang="en-US" sz="1000" spc="0">
              <a:solidFill>
                <a:srgbClr val="778CB6"/>
              </a:solidFill>
              <a:uFillTx/>
              <a:latin typeface="金山云技术体" charset="-122"/>
              <a:ea typeface="金山云技术体" charset="-122"/>
              <a:cs typeface="金山云技术体" charset="-122"/>
              <a:sym typeface="+mn-ea"/>
            </a:endParaRPr>
          </a:p>
        </p:txBody>
      </p:sp>
      <p:sp>
        <p:nvSpPr>
          <p:cNvPr id="22" name="矩形 21"/>
          <p:cNvSpPr/>
          <p:nvPr/>
        </p:nvSpPr>
        <p:spPr>
          <a:xfrm>
            <a:off x="11711305" y="492760"/>
            <a:ext cx="76200" cy="762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nvGrpSpPr>
          <p:cNvPr id="50" name="组合 49"/>
          <p:cNvGrpSpPr/>
          <p:nvPr/>
        </p:nvGrpSpPr>
        <p:grpSpPr>
          <a:xfrm>
            <a:off x="752475" y="6066790"/>
            <a:ext cx="744220" cy="195580"/>
            <a:chOff x="805" y="8895"/>
            <a:chExt cx="2300" cy="604"/>
          </a:xfrm>
        </p:grpSpPr>
        <p:grpSp>
          <p:nvGrpSpPr>
            <p:cNvPr id="40" name="组合 39"/>
            <p:cNvGrpSpPr/>
            <p:nvPr/>
          </p:nvGrpSpPr>
          <p:grpSpPr>
            <a:xfrm>
              <a:off x="805" y="8895"/>
              <a:ext cx="2301" cy="68"/>
              <a:chOff x="805" y="8895"/>
              <a:chExt cx="2301" cy="68"/>
            </a:xfrm>
          </p:grpSpPr>
          <p:sp>
            <p:nvSpPr>
              <p:cNvPr id="11" name="椭圆 10"/>
              <p:cNvSpPr/>
              <p:nvPr/>
            </p:nvSpPr>
            <p:spPr>
              <a:xfrm>
                <a:off x="805"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2" name="椭圆 11"/>
              <p:cNvSpPr/>
              <p:nvPr>
                <p:custDataLst>
                  <p:tags r:id="rId5"/>
                </p:custDataLst>
              </p:nvPr>
            </p:nvSpPr>
            <p:spPr>
              <a:xfrm>
                <a:off x="1124"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6" name="椭圆 15"/>
              <p:cNvSpPr/>
              <p:nvPr>
                <p:custDataLst>
                  <p:tags r:id="rId6"/>
                </p:custDataLst>
              </p:nvPr>
            </p:nvSpPr>
            <p:spPr>
              <a:xfrm>
                <a:off x="1443"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7" name="椭圆 16"/>
              <p:cNvSpPr/>
              <p:nvPr>
                <p:custDataLst>
                  <p:tags r:id="rId7"/>
                </p:custDataLst>
              </p:nvPr>
            </p:nvSpPr>
            <p:spPr>
              <a:xfrm>
                <a:off x="1762"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8" name="椭圆 17"/>
              <p:cNvSpPr/>
              <p:nvPr>
                <p:custDataLst>
                  <p:tags r:id="rId8"/>
                </p:custDataLst>
              </p:nvPr>
            </p:nvSpPr>
            <p:spPr>
              <a:xfrm>
                <a:off x="2081"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9" name="椭圆 18"/>
              <p:cNvSpPr/>
              <p:nvPr>
                <p:custDataLst>
                  <p:tags r:id="rId9"/>
                </p:custDataLst>
              </p:nvPr>
            </p:nvSpPr>
            <p:spPr>
              <a:xfrm>
                <a:off x="2400"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0" name="椭圆 19"/>
              <p:cNvSpPr/>
              <p:nvPr>
                <p:custDataLst>
                  <p:tags r:id="rId10"/>
                </p:custDataLst>
              </p:nvPr>
            </p:nvSpPr>
            <p:spPr>
              <a:xfrm>
                <a:off x="2719"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1" name="椭圆 20"/>
              <p:cNvSpPr/>
              <p:nvPr>
                <p:custDataLst>
                  <p:tags r:id="rId11"/>
                </p:custDataLst>
              </p:nvPr>
            </p:nvSpPr>
            <p:spPr>
              <a:xfrm>
                <a:off x="3038" y="8895"/>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grpSp>
          <p:nvGrpSpPr>
            <p:cNvPr id="39" name="组合 38"/>
            <p:cNvGrpSpPr/>
            <p:nvPr/>
          </p:nvGrpSpPr>
          <p:grpSpPr>
            <a:xfrm>
              <a:off x="805" y="9163"/>
              <a:ext cx="2301" cy="68"/>
              <a:chOff x="829" y="9163"/>
              <a:chExt cx="2301" cy="68"/>
            </a:xfrm>
          </p:grpSpPr>
          <p:sp>
            <p:nvSpPr>
              <p:cNvPr id="31" name="椭圆 30"/>
              <p:cNvSpPr/>
              <p:nvPr>
                <p:custDataLst>
                  <p:tags r:id="rId12"/>
                </p:custDataLst>
              </p:nvPr>
            </p:nvSpPr>
            <p:spPr>
              <a:xfrm>
                <a:off x="829"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2" name="椭圆 31"/>
              <p:cNvSpPr/>
              <p:nvPr>
                <p:custDataLst>
                  <p:tags r:id="rId13"/>
                </p:custDataLst>
              </p:nvPr>
            </p:nvSpPr>
            <p:spPr>
              <a:xfrm>
                <a:off x="1148"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3" name="椭圆 32"/>
              <p:cNvSpPr/>
              <p:nvPr>
                <p:custDataLst>
                  <p:tags r:id="rId14"/>
                </p:custDataLst>
              </p:nvPr>
            </p:nvSpPr>
            <p:spPr>
              <a:xfrm>
                <a:off x="1467"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4" name="椭圆 33"/>
              <p:cNvSpPr/>
              <p:nvPr>
                <p:custDataLst>
                  <p:tags r:id="rId15"/>
                </p:custDataLst>
              </p:nvPr>
            </p:nvSpPr>
            <p:spPr>
              <a:xfrm>
                <a:off x="1786"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5" name="椭圆 34"/>
              <p:cNvSpPr/>
              <p:nvPr>
                <p:custDataLst>
                  <p:tags r:id="rId16"/>
                </p:custDataLst>
              </p:nvPr>
            </p:nvSpPr>
            <p:spPr>
              <a:xfrm>
                <a:off x="2105"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6" name="椭圆 35"/>
              <p:cNvSpPr/>
              <p:nvPr>
                <p:custDataLst>
                  <p:tags r:id="rId17"/>
                </p:custDataLst>
              </p:nvPr>
            </p:nvSpPr>
            <p:spPr>
              <a:xfrm>
                <a:off x="2424"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7" name="椭圆 36"/>
              <p:cNvSpPr/>
              <p:nvPr>
                <p:custDataLst>
                  <p:tags r:id="rId18"/>
                </p:custDataLst>
              </p:nvPr>
            </p:nvSpPr>
            <p:spPr>
              <a:xfrm>
                <a:off x="2743"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8" name="椭圆 37"/>
              <p:cNvSpPr/>
              <p:nvPr>
                <p:custDataLst>
                  <p:tags r:id="rId19"/>
                </p:custDataLst>
              </p:nvPr>
            </p:nvSpPr>
            <p:spPr>
              <a:xfrm>
                <a:off x="3062"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grpSp>
          <p:nvGrpSpPr>
            <p:cNvPr id="41" name="组合 40"/>
            <p:cNvGrpSpPr/>
            <p:nvPr/>
          </p:nvGrpSpPr>
          <p:grpSpPr>
            <a:xfrm>
              <a:off x="805" y="9431"/>
              <a:ext cx="2301" cy="68"/>
              <a:chOff x="829" y="9163"/>
              <a:chExt cx="2301" cy="68"/>
            </a:xfrm>
          </p:grpSpPr>
          <p:sp>
            <p:nvSpPr>
              <p:cNvPr id="42" name="椭圆 41"/>
              <p:cNvSpPr/>
              <p:nvPr>
                <p:custDataLst>
                  <p:tags r:id="rId20"/>
                </p:custDataLst>
              </p:nvPr>
            </p:nvSpPr>
            <p:spPr>
              <a:xfrm>
                <a:off x="829"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3" name="椭圆 42"/>
              <p:cNvSpPr/>
              <p:nvPr>
                <p:custDataLst>
                  <p:tags r:id="rId21"/>
                </p:custDataLst>
              </p:nvPr>
            </p:nvSpPr>
            <p:spPr>
              <a:xfrm>
                <a:off x="1148"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4" name="椭圆 43"/>
              <p:cNvSpPr/>
              <p:nvPr>
                <p:custDataLst>
                  <p:tags r:id="rId22"/>
                </p:custDataLst>
              </p:nvPr>
            </p:nvSpPr>
            <p:spPr>
              <a:xfrm>
                <a:off x="1467"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5" name="椭圆 44"/>
              <p:cNvSpPr/>
              <p:nvPr>
                <p:custDataLst>
                  <p:tags r:id="rId23"/>
                </p:custDataLst>
              </p:nvPr>
            </p:nvSpPr>
            <p:spPr>
              <a:xfrm>
                <a:off x="1786"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6" name="椭圆 45"/>
              <p:cNvSpPr/>
              <p:nvPr>
                <p:custDataLst>
                  <p:tags r:id="rId24"/>
                </p:custDataLst>
              </p:nvPr>
            </p:nvSpPr>
            <p:spPr>
              <a:xfrm>
                <a:off x="2105"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7" name="椭圆 46"/>
              <p:cNvSpPr/>
              <p:nvPr>
                <p:custDataLst>
                  <p:tags r:id="rId25"/>
                </p:custDataLst>
              </p:nvPr>
            </p:nvSpPr>
            <p:spPr>
              <a:xfrm>
                <a:off x="2424"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8" name="椭圆 47"/>
              <p:cNvSpPr/>
              <p:nvPr>
                <p:custDataLst>
                  <p:tags r:id="rId26"/>
                </p:custDataLst>
              </p:nvPr>
            </p:nvSpPr>
            <p:spPr>
              <a:xfrm>
                <a:off x="2743"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9" name="椭圆 48"/>
              <p:cNvSpPr/>
              <p:nvPr>
                <p:custDataLst>
                  <p:tags r:id="rId27"/>
                </p:custDataLst>
              </p:nvPr>
            </p:nvSpPr>
            <p:spPr>
              <a:xfrm>
                <a:off x="3062" y="9163"/>
                <a:ext cx="68" cy="68"/>
              </a:xfrm>
              <a:prstGeom prst="ellipse">
                <a:avLst/>
              </a:prstGeom>
              <a:solidFill>
                <a:srgbClr val="394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grpSp>
      <p:sp>
        <p:nvSpPr>
          <p:cNvPr id="51" name="文本框 50"/>
          <p:cNvSpPr txBox="1"/>
          <p:nvPr/>
        </p:nvSpPr>
        <p:spPr>
          <a:xfrm rot="5400000">
            <a:off x="7657465" y="4768215"/>
            <a:ext cx="7772400" cy="275590"/>
          </a:xfrm>
          <a:prstGeom prst="rect">
            <a:avLst/>
          </a:prstGeom>
          <a:noFill/>
        </p:spPr>
        <p:txBody>
          <a:bodyPr wrap="square" rtlCol="0">
            <a:spAutoFit/>
          </a:bodyPr>
          <a:lstStyle/>
          <a:p>
            <a:r>
              <a:rPr lang="zh-CN" altLang="en-US" sz="1200" spc="2000">
                <a:solidFill>
                  <a:srgbClr val="CCD7EF"/>
                </a:solidFill>
                <a:uFillTx/>
                <a:latin typeface="金山云技术体" charset="-122"/>
                <a:ea typeface="金山云技术体" charset="-122"/>
                <a:cs typeface="思源黑体 CN Normal" panose="020B0400000000000000" charset="-122"/>
                <a:sym typeface="金山云技术体" charset="-122"/>
              </a:rPr>
              <a:t>NEW PRODUCT LAUNCH</a:t>
            </a:r>
            <a:endParaRPr lang="zh-CN" altLang="en-US" sz="1200" spc="2000">
              <a:solidFill>
                <a:srgbClr val="CCD7EF"/>
              </a:solidFill>
              <a:uFillTx/>
              <a:latin typeface="金山云技术体" charset="-122"/>
              <a:ea typeface="金山云技术体" charset="-122"/>
              <a:cs typeface="思源黑体 CN Normal" panose="020B0400000000000000" charset="-122"/>
              <a:sym typeface="金山云技术体" charset="-122"/>
            </a:endParaRPr>
          </a:p>
        </p:txBody>
      </p:sp>
      <p:sp>
        <p:nvSpPr>
          <p:cNvPr id="52" name="椭圆 51"/>
          <p:cNvSpPr/>
          <p:nvPr/>
        </p:nvSpPr>
        <p:spPr>
          <a:xfrm>
            <a:off x="8368665" y="4345305"/>
            <a:ext cx="1124585" cy="1124585"/>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pic>
        <p:nvPicPr>
          <p:cNvPr id="2" name="Picture 2" descr="福州大學- 維基百科，自由的百科全書"/>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69301" y="146918"/>
            <a:ext cx="1606982" cy="160698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图形用户界面, 文本&#10;&#10;AI 生成的内容可能不正确。"/>
          <p:cNvPicPr>
            <a:picLocks noChangeAspect="1"/>
          </p:cNvPicPr>
          <p:nvPr/>
        </p:nvPicPr>
        <p:blipFill>
          <a:blip r:embed="rId29">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2042018" y="146853"/>
            <a:ext cx="3399886" cy="1486462"/>
          </a:xfrm>
          <a:prstGeom prst="rect">
            <a:avLst/>
          </a:prstGeom>
        </p:spPr>
      </p:pic>
      <p:sp>
        <p:nvSpPr>
          <p:cNvPr id="6" name="文本框 5"/>
          <p:cNvSpPr txBox="1"/>
          <p:nvPr/>
        </p:nvSpPr>
        <p:spPr>
          <a:xfrm>
            <a:off x="2088833" y="3627755"/>
            <a:ext cx="8013700" cy="1200329"/>
          </a:xfrm>
          <a:prstGeom prst="rect">
            <a:avLst/>
          </a:prstGeom>
          <a:noFill/>
        </p:spPr>
        <p:txBody>
          <a:bodyPr wrap="square" rtlCol="0">
            <a:spAutoFit/>
          </a:bodyPr>
          <a:lstStyle/>
          <a:p>
            <a:pPr algn="ctr"/>
            <a:r>
              <a:rPr lang="en-US" altLang="zh-CN" dirty="0" err="1">
                <a:latin typeface="Times New Roman" panose="02020603050405020304" charset="0"/>
                <a:cs typeface="Times New Roman" panose="02020603050405020304" charset="0"/>
              </a:rPr>
              <a:t>Group:overload</a:t>
            </a:r>
            <a:r>
              <a:rPr lang="en-US" altLang="zh-CN">
                <a:latin typeface="Times New Roman" panose="02020603050405020304" charset="0"/>
                <a:cs typeface="Times New Roman" panose="02020603050405020304" charset="0"/>
              </a:rPr>
              <a:t> </a:t>
            </a:r>
            <a:endParaRPr lang="en-US" altLang="zh-CN">
              <a:latin typeface="Times New Roman" panose="02020603050405020304" charset="0"/>
              <a:cs typeface="Times New Roman" panose="02020603050405020304" charset="0"/>
            </a:endParaRPr>
          </a:p>
          <a:p>
            <a:pPr algn="ctr"/>
            <a:endParaRPr lang="en-US" altLang="zh-CN" dirty="0">
              <a:latin typeface="Times New Roman" panose="02020603050405020304" charset="0"/>
              <a:cs typeface="Times New Roman" panose="02020603050405020304" charset="0"/>
            </a:endParaRPr>
          </a:p>
          <a:p>
            <a:pPr algn="ctr"/>
            <a:r>
              <a:rPr lang="en-US" altLang="zh-CN" dirty="0">
                <a:latin typeface="Times New Roman" panose="02020603050405020304" charset="0"/>
                <a:cs typeface="Times New Roman" panose="02020603050405020304" charset="0"/>
                <a:sym typeface="+mn-ea"/>
              </a:rPr>
              <a:t>Course</a:t>
            </a:r>
            <a:r>
              <a:rPr lang="zh-CN" altLang="en-US" dirty="0">
                <a:latin typeface="Times New Roman" panose="02020603050405020304" charset="0"/>
                <a:cs typeface="Times New Roman" panose="02020603050405020304" charset="0"/>
                <a:sym typeface="+mn-ea"/>
              </a:rPr>
              <a:t>：</a:t>
            </a:r>
            <a:r>
              <a:rPr lang="en-US" altLang="zh-CN" dirty="0">
                <a:latin typeface="Times New Roman" panose="02020603050405020304" charset="0"/>
                <a:cs typeface="Times New Roman" panose="02020603050405020304" charset="0"/>
                <a:sym typeface="+mn-ea"/>
              </a:rPr>
              <a:t>EE308FZ</a:t>
            </a:r>
            <a:endParaRPr lang="en-US" altLang="zh-CN" dirty="0">
              <a:latin typeface="Times New Roman" panose="02020603050405020304" charset="0"/>
              <a:cs typeface="Times New Roman" panose="02020603050405020304" charset="0"/>
            </a:endParaRPr>
          </a:p>
          <a:p>
            <a:pPr algn="ctr"/>
            <a:r>
              <a:rPr lang="en-US" altLang="zh-CN" dirty="0">
                <a:latin typeface="Times New Roman" panose="02020603050405020304" charset="0"/>
                <a:cs typeface="Times New Roman" panose="02020603050405020304" charset="0"/>
                <a:sym typeface="+mn-ea"/>
              </a:rPr>
              <a:t>2025/10/29</a:t>
            </a:r>
            <a:r>
              <a:rPr lang="en-US" altLang="zh-CN" dirty="0"/>
              <a:t> </a:t>
            </a:r>
            <a:endParaRPr lang="en-US" altLang="zh-CN" dirty="0"/>
          </a:p>
        </p:txBody>
      </p:sp>
    </p:spTree>
    <p:custDataLst>
      <p:tags r:id="rId30"/>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63135\Desktop\5.jpg5"/>
          <p:cNvPicPr>
            <a:picLocks noChangeAspect="1"/>
          </p:cNvPicPr>
          <p:nvPr/>
        </p:nvPicPr>
        <p:blipFill>
          <a:blip r:embed="rId1"/>
          <a:srcRect/>
          <a:stretch>
            <a:fillRect/>
          </a:stretch>
        </p:blipFill>
        <p:spPr>
          <a:xfrm>
            <a:off x="1" y="318"/>
            <a:ext cx="12192000" cy="6857365"/>
          </a:xfrm>
          <a:prstGeom prst="rect">
            <a:avLst/>
          </a:prstGeom>
        </p:spPr>
      </p:pic>
      <p:sp>
        <p:nvSpPr>
          <p:cNvPr id="34" name="副标题 33"/>
          <p:cNvSpPr>
            <a:spLocks noGrp="1"/>
          </p:cNvSpPr>
          <p:nvPr>
            <p:ph type="subTitle" idx="1"/>
            <p:custDataLst>
              <p:tags r:id="rId2"/>
            </p:custDataLst>
          </p:nvPr>
        </p:nvSpPr>
        <p:spPr>
          <a:xfrm>
            <a:off x="-1587" y="717550"/>
            <a:ext cx="12192000" cy="998855"/>
          </a:xfrm>
        </p:spPr>
        <p:txBody>
          <a:bodyPr>
            <a:noAutofit/>
          </a:bodyPr>
          <a:lstStyle/>
          <a:p>
            <a:pPr marL="0" indent="0" algn="ctr">
              <a:lnSpc>
                <a:spcPct val="100000"/>
              </a:lnSpc>
              <a:buNone/>
            </a:pPr>
            <a:r>
              <a:rPr lang="zh-CN" altLang="en-US" sz="6600" spc="0">
                <a:solidFill>
                  <a:srgbClr val="546D9C"/>
                </a:solidFill>
                <a:uFillTx/>
                <a:latin typeface="金山云技术体" charset="-122"/>
                <a:ea typeface="金山云技术体" charset="-122"/>
                <a:cs typeface="金山云技术体" charset="-122"/>
                <a:sym typeface="+mn-ea"/>
              </a:rPr>
              <a:t>CONTANTS</a:t>
            </a:r>
            <a:endParaRPr lang="zh-CN" altLang="en-US" sz="6600" spc="0">
              <a:solidFill>
                <a:srgbClr val="546D9C"/>
              </a:solidFill>
              <a:uFillTx/>
              <a:latin typeface="金山云技术体" charset="-122"/>
              <a:ea typeface="金山云技术体" charset="-122"/>
              <a:cs typeface="金山云技术体" charset="-122"/>
              <a:sym typeface="+mn-ea"/>
            </a:endParaRPr>
          </a:p>
        </p:txBody>
      </p:sp>
      <p:grpSp>
        <p:nvGrpSpPr>
          <p:cNvPr id="43" name="组合 42"/>
          <p:cNvGrpSpPr/>
          <p:nvPr>
            <p:custDataLst>
              <p:tags r:id="rId3"/>
            </p:custDataLst>
          </p:nvPr>
        </p:nvGrpSpPr>
        <p:grpSpPr>
          <a:xfrm>
            <a:off x="265430" y="2400300"/>
            <a:ext cx="2228215" cy="3355975"/>
            <a:chOff x="1292" y="3780"/>
            <a:chExt cx="3509" cy="5285"/>
          </a:xfrm>
        </p:grpSpPr>
        <p:sp>
          <p:nvSpPr>
            <p:cNvPr id="36" name="圆角矩形 35"/>
            <p:cNvSpPr/>
            <p:nvPr>
              <p:custDataLst>
                <p:tags r:id="rId4"/>
              </p:custDataLst>
            </p:nvPr>
          </p:nvSpPr>
          <p:spPr>
            <a:xfrm>
              <a:off x="1379" y="3780"/>
              <a:ext cx="3262" cy="5285"/>
            </a:xfrm>
            <a:prstGeom prst="roundRect">
              <a:avLst>
                <a:gd name="adj" fmla="val 4954"/>
              </a:avLst>
            </a:prstGeom>
            <a:solidFill>
              <a:schemeClr val="bg1">
                <a:alpha val="70000"/>
              </a:schemeClr>
            </a:solidFill>
            <a:ln>
              <a:noFill/>
            </a:ln>
            <a:effectLst>
              <a:outerShdw blurRad="3048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7" name="椭圆 36"/>
            <p:cNvSpPr/>
            <p:nvPr>
              <p:custDataLst>
                <p:tags r:id="rId5"/>
              </p:custDataLst>
            </p:nvPr>
          </p:nvSpPr>
          <p:spPr>
            <a:xfrm>
              <a:off x="2625" y="4460"/>
              <a:ext cx="769" cy="769"/>
            </a:xfrm>
            <a:prstGeom prst="ellipse">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38" name="副标题 33"/>
            <p:cNvSpPr>
              <a:spLocks noGrp="1"/>
            </p:cNvSpPr>
            <p:nvPr>
              <p:custDataLst>
                <p:tags r:id="rId6"/>
              </p:custDataLst>
            </p:nvPr>
          </p:nvSpPr>
          <p:spPr>
            <a:xfrm>
              <a:off x="2195" y="4435"/>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1</a:t>
              </a:r>
              <a:endParaRPr lang="en-US" altLang="zh-CN" sz="2600" spc="0">
                <a:solidFill>
                  <a:schemeClr val="bg1"/>
                </a:solidFill>
                <a:uFillTx/>
                <a:latin typeface="金山云技术体" charset="-122"/>
                <a:ea typeface="金山云技术体" charset="-122"/>
                <a:cs typeface="金山云技术体" charset="-122"/>
                <a:sym typeface="+mn-ea"/>
              </a:endParaRPr>
            </a:p>
          </p:txBody>
        </p:sp>
        <p:sp>
          <p:nvSpPr>
            <p:cNvPr id="44" name="文本框 43"/>
            <p:cNvSpPr txBox="1"/>
            <p:nvPr>
              <p:custDataLst>
                <p:tags r:id="rId7"/>
              </p:custDataLst>
            </p:nvPr>
          </p:nvSpPr>
          <p:spPr>
            <a:xfrm>
              <a:off x="1292" y="5886"/>
              <a:ext cx="3509" cy="2179"/>
            </a:xfrm>
            <a:prstGeom prst="rect">
              <a:avLst/>
            </a:prstGeom>
            <a:noFill/>
          </p:spPr>
          <p:txBody>
            <a:bodyPr wrap="square" rtlCol="0">
              <a:spAutoFit/>
            </a:bodyPr>
            <a:lstStyle/>
            <a:p>
              <a:pPr algn="ctr"/>
              <a:r>
                <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rPr>
                <a:t>Background</a:t>
              </a:r>
              <a:endPar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endParaRPr>
            </a:p>
            <a:p>
              <a:pPr algn="ctr"/>
              <a:r>
                <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rPr>
                <a:t>&amp;</a:t>
              </a:r>
              <a:endPar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endParaRPr>
            </a:p>
            <a:p>
              <a:pPr algn="ctr"/>
              <a:r>
                <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rPr>
                <a:t>Pain Points</a:t>
              </a:r>
              <a:endPar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endParaRPr>
            </a:p>
          </p:txBody>
        </p:sp>
      </p:grpSp>
      <p:grpSp>
        <p:nvGrpSpPr>
          <p:cNvPr id="46" name="组合 45"/>
          <p:cNvGrpSpPr/>
          <p:nvPr>
            <p:custDataLst>
              <p:tags r:id="rId8"/>
            </p:custDataLst>
          </p:nvPr>
        </p:nvGrpSpPr>
        <p:grpSpPr>
          <a:xfrm>
            <a:off x="2623185" y="2400300"/>
            <a:ext cx="2228215" cy="3355975"/>
            <a:chOff x="1292" y="3780"/>
            <a:chExt cx="3509" cy="5285"/>
          </a:xfrm>
        </p:grpSpPr>
        <p:sp>
          <p:nvSpPr>
            <p:cNvPr id="47" name="圆角矩形 46"/>
            <p:cNvSpPr/>
            <p:nvPr>
              <p:custDataLst>
                <p:tags r:id="rId9"/>
              </p:custDataLst>
            </p:nvPr>
          </p:nvSpPr>
          <p:spPr>
            <a:xfrm>
              <a:off x="1379" y="3780"/>
              <a:ext cx="3262" cy="5285"/>
            </a:xfrm>
            <a:prstGeom prst="roundRect">
              <a:avLst>
                <a:gd name="adj" fmla="val 4954"/>
              </a:avLst>
            </a:prstGeom>
            <a:solidFill>
              <a:schemeClr val="bg1">
                <a:alpha val="70000"/>
              </a:schemeClr>
            </a:solidFill>
            <a:ln>
              <a:noFill/>
            </a:ln>
            <a:effectLst>
              <a:outerShdw blurRad="3048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8" name="椭圆 47"/>
            <p:cNvSpPr/>
            <p:nvPr>
              <p:custDataLst>
                <p:tags r:id="rId10"/>
              </p:custDataLst>
            </p:nvPr>
          </p:nvSpPr>
          <p:spPr>
            <a:xfrm>
              <a:off x="2625" y="4460"/>
              <a:ext cx="769" cy="769"/>
            </a:xfrm>
            <a:prstGeom prst="ellipse">
              <a:avLst/>
            </a:prstGeom>
            <a:solidFill>
              <a:srgbClr val="77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9" name="副标题 33"/>
            <p:cNvSpPr>
              <a:spLocks noGrp="1"/>
            </p:cNvSpPr>
            <p:nvPr>
              <p:custDataLst>
                <p:tags r:id="rId11"/>
              </p:custDataLst>
            </p:nvPr>
          </p:nvSpPr>
          <p:spPr>
            <a:xfrm>
              <a:off x="2183" y="4435"/>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2</a:t>
              </a:r>
              <a:endParaRPr lang="en-US" altLang="zh-CN" sz="2600" spc="0">
                <a:solidFill>
                  <a:schemeClr val="bg1"/>
                </a:solidFill>
                <a:uFillTx/>
                <a:latin typeface="金山云技术体" charset="-122"/>
                <a:ea typeface="金山云技术体" charset="-122"/>
                <a:cs typeface="金山云技术体" charset="-122"/>
                <a:sym typeface="+mn-ea"/>
              </a:endParaRPr>
            </a:p>
          </p:txBody>
        </p:sp>
        <p:sp>
          <p:nvSpPr>
            <p:cNvPr id="50" name="文本框 49"/>
            <p:cNvSpPr txBox="1"/>
            <p:nvPr>
              <p:custDataLst>
                <p:tags r:id="rId12"/>
              </p:custDataLst>
            </p:nvPr>
          </p:nvSpPr>
          <p:spPr>
            <a:xfrm>
              <a:off x="1292" y="5959"/>
              <a:ext cx="3509" cy="2179"/>
            </a:xfrm>
            <a:prstGeom prst="rect">
              <a:avLst/>
            </a:prstGeom>
            <a:noFill/>
          </p:spPr>
          <p:txBody>
            <a:bodyPr wrap="square" rtlCol="0">
              <a:spAutoFit/>
            </a:bodyPr>
            <a:lstStyle/>
            <a:p>
              <a:pPr algn="ctr"/>
              <a:r>
                <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rPr>
                <a:t>Approach</a:t>
              </a:r>
              <a:endPar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endParaRPr>
            </a:p>
            <a:p>
              <a:pPr algn="ctr"/>
              <a:r>
                <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rPr>
                <a:t>&amp;</a:t>
              </a:r>
              <a:endPar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endParaRPr>
            </a:p>
            <a:p>
              <a:pPr algn="ctr"/>
              <a:r>
                <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rPr>
                <a:t>Method</a:t>
              </a:r>
              <a:endPar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endParaRPr>
            </a:p>
          </p:txBody>
        </p:sp>
      </p:grpSp>
      <p:grpSp>
        <p:nvGrpSpPr>
          <p:cNvPr id="54" name="组合 53"/>
          <p:cNvGrpSpPr/>
          <p:nvPr>
            <p:custDataLst>
              <p:tags r:id="rId13"/>
            </p:custDataLst>
          </p:nvPr>
        </p:nvGrpSpPr>
        <p:grpSpPr>
          <a:xfrm>
            <a:off x="5039995" y="2400300"/>
            <a:ext cx="2228215" cy="3355975"/>
            <a:chOff x="1292" y="3780"/>
            <a:chExt cx="3509" cy="5285"/>
          </a:xfrm>
        </p:grpSpPr>
        <p:sp>
          <p:nvSpPr>
            <p:cNvPr id="55" name="圆角矩形 54"/>
            <p:cNvSpPr/>
            <p:nvPr>
              <p:custDataLst>
                <p:tags r:id="rId14"/>
              </p:custDataLst>
            </p:nvPr>
          </p:nvSpPr>
          <p:spPr>
            <a:xfrm>
              <a:off x="1379" y="3780"/>
              <a:ext cx="3262" cy="5285"/>
            </a:xfrm>
            <a:prstGeom prst="roundRect">
              <a:avLst>
                <a:gd name="adj" fmla="val 4954"/>
              </a:avLst>
            </a:prstGeom>
            <a:solidFill>
              <a:schemeClr val="bg1">
                <a:alpha val="70000"/>
              </a:schemeClr>
            </a:solidFill>
            <a:ln>
              <a:noFill/>
            </a:ln>
            <a:effectLst>
              <a:outerShdw blurRad="3048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56" name="椭圆 55"/>
            <p:cNvSpPr/>
            <p:nvPr>
              <p:custDataLst>
                <p:tags r:id="rId15"/>
              </p:custDataLst>
            </p:nvPr>
          </p:nvSpPr>
          <p:spPr>
            <a:xfrm>
              <a:off x="2625" y="4460"/>
              <a:ext cx="769" cy="769"/>
            </a:xfrm>
            <a:prstGeom prst="ellipse">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57" name="副标题 33"/>
            <p:cNvSpPr>
              <a:spLocks noGrp="1"/>
            </p:cNvSpPr>
            <p:nvPr>
              <p:custDataLst>
                <p:tags r:id="rId16"/>
              </p:custDataLst>
            </p:nvPr>
          </p:nvSpPr>
          <p:spPr>
            <a:xfrm>
              <a:off x="2183" y="4435"/>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3</a:t>
              </a:r>
              <a:endParaRPr lang="en-US" altLang="zh-CN" sz="2600" spc="0">
                <a:solidFill>
                  <a:schemeClr val="bg1"/>
                </a:solidFill>
                <a:uFillTx/>
                <a:latin typeface="金山云技术体" charset="-122"/>
                <a:ea typeface="金山云技术体" charset="-122"/>
                <a:cs typeface="金山云技术体" charset="-122"/>
                <a:sym typeface="+mn-ea"/>
              </a:endParaRPr>
            </a:p>
          </p:txBody>
        </p:sp>
        <p:sp>
          <p:nvSpPr>
            <p:cNvPr id="58" name="文本框 57"/>
            <p:cNvSpPr txBox="1"/>
            <p:nvPr>
              <p:custDataLst>
                <p:tags r:id="rId17"/>
              </p:custDataLst>
            </p:nvPr>
          </p:nvSpPr>
          <p:spPr>
            <a:xfrm>
              <a:off x="1292" y="5912"/>
              <a:ext cx="3509" cy="2179"/>
            </a:xfrm>
            <a:prstGeom prst="rect">
              <a:avLst/>
            </a:prstGeom>
            <a:noFill/>
          </p:spPr>
          <p:txBody>
            <a:bodyPr wrap="square" rtlCol="0">
              <a:spAutoFit/>
            </a:bodyPr>
            <a:lstStyle/>
            <a:p>
              <a:pPr algn="ctr"/>
              <a:r>
                <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rPr>
                <a:t>Interface Prototype </a:t>
              </a:r>
              <a:r>
                <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rPr>
                <a:t>Design</a:t>
              </a:r>
              <a:endPar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endParaRPr>
            </a:p>
          </p:txBody>
        </p:sp>
      </p:grpSp>
      <p:grpSp>
        <p:nvGrpSpPr>
          <p:cNvPr id="62" name="组合 61"/>
          <p:cNvGrpSpPr/>
          <p:nvPr>
            <p:custDataLst>
              <p:tags r:id="rId18"/>
            </p:custDataLst>
          </p:nvPr>
        </p:nvGrpSpPr>
        <p:grpSpPr>
          <a:xfrm>
            <a:off x="7394575" y="2349500"/>
            <a:ext cx="2359660" cy="3355975"/>
            <a:chOff x="1194" y="3780"/>
            <a:chExt cx="3716" cy="5285"/>
          </a:xfrm>
        </p:grpSpPr>
        <p:sp>
          <p:nvSpPr>
            <p:cNvPr id="63" name="圆角矩形 62"/>
            <p:cNvSpPr/>
            <p:nvPr>
              <p:custDataLst>
                <p:tags r:id="rId19"/>
              </p:custDataLst>
            </p:nvPr>
          </p:nvSpPr>
          <p:spPr>
            <a:xfrm>
              <a:off x="1379" y="3780"/>
              <a:ext cx="3262" cy="5285"/>
            </a:xfrm>
            <a:prstGeom prst="roundRect">
              <a:avLst>
                <a:gd name="adj" fmla="val 4954"/>
              </a:avLst>
            </a:prstGeom>
            <a:solidFill>
              <a:schemeClr val="bg1">
                <a:alpha val="70000"/>
              </a:schemeClr>
            </a:solidFill>
            <a:ln>
              <a:noFill/>
            </a:ln>
            <a:effectLst>
              <a:outerShdw blurRad="3048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4" name="椭圆 63"/>
            <p:cNvSpPr/>
            <p:nvPr>
              <p:custDataLst>
                <p:tags r:id="rId20"/>
              </p:custDataLst>
            </p:nvPr>
          </p:nvSpPr>
          <p:spPr>
            <a:xfrm>
              <a:off x="2625" y="4460"/>
              <a:ext cx="769" cy="769"/>
            </a:xfrm>
            <a:prstGeom prst="ellipse">
              <a:avLst/>
            </a:prstGeom>
            <a:solidFill>
              <a:srgbClr val="77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5" name="副标题 33"/>
            <p:cNvSpPr>
              <a:spLocks noGrp="1"/>
            </p:cNvSpPr>
            <p:nvPr>
              <p:custDataLst>
                <p:tags r:id="rId21"/>
              </p:custDataLst>
            </p:nvPr>
          </p:nvSpPr>
          <p:spPr>
            <a:xfrm>
              <a:off x="2171" y="4435"/>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4</a:t>
              </a:r>
              <a:endParaRPr lang="en-US" altLang="zh-CN" sz="2600" spc="0">
                <a:solidFill>
                  <a:schemeClr val="bg1"/>
                </a:solidFill>
                <a:uFillTx/>
                <a:latin typeface="金山云技术体" charset="-122"/>
                <a:ea typeface="金山云技术体" charset="-122"/>
                <a:cs typeface="金山云技术体" charset="-122"/>
                <a:sym typeface="+mn-ea"/>
              </a:endParaRPr>
            </a:p>
          </p:txBody>
        </p:sp>
        <p:sp>
          <p:nvSpPr>
            <p:cNvPr id="66" name="文本框 65"/>
            <p:cNvSpPr txBox="1"/>
            <p:nvPr>
              <p:custDataLst>
                <p:tags r:id="rId22"/>
              </p:custDataLst>
            </p:nvPr>
          </p:nvSpPr>
          <p:spPr>
            <a:xfrm>
              <a:off x="1194" y="6405"/>
              <a:ext cx="3716" cy="1307"/>
            </a:xfrm>
            <a:prstGeom prst="rect">
              <a:avLst/>
            </a:prstGeom>
            <a:noFill/>
          </p:spPr>
          <p:txBody>
            <a:bodyPr wrap="square" rtlCol="0">
              <a:spAutoFit/>
            </a:bodyPr>
            <a:lstStyle/>
            <a:p>
              <a:pPr algn="ctr"/>
              <a:r>
                <a:rPr lang="en-US" altLang="zh-CN" sz="2400">
                  <a:solidFill>
                    <a:srgbClr val="546D9C"/>
                  </a:solidFill>
                  <a:effectLst/>
                  <a:latin typeface="思源黑体 CN Normal" panose="020B0400000000000000" charset="-122"/>
                  <a:ea typeface="思源黑体 CN Normal" panose="020B0400000000000000" charset="-122"/>
                  <a:cs typeface="金山云技术体" charset="-122"/>
                  <a:sym typeface="+mn-ea"/>
                </a:rPr>
                <a:t>Function Demonstration</a:t>
              </a:r>
              <a:endParaRPr lang="en-US" altLang="zh-CN" sz="2400">
                <a:solidFill>
                  <a:srgbClr val="546D9C"/>
                </a:solidFill>
                <a:effectLst/>
                <a:latin typeface="思源黑体 CN Normal" panose="020B0400000000000000" charset="-122"/>
                <a:ea typeface="思源黑体 CN Normal" panose="020B0400000000000000" charset="-122"/>
                <a:cs typeface="金山云技术体" charset="-122"/>
                <a:sym typeface="+mn-ea"/>
              </a:endParaRPr>
            </a:p>
          </p:txBody>
        </p:sp>
      </p:grpSp>
      <p:sp>
        <p:nvSpPr>
          <p:cNvPr id="5" name="圆角矩形 4"/>
          <p:cNvSpPr/>
          <p:nvPr>
            <p:custDataLst>
              <p:tags r:id="rId23"/>
            </p:custDataLst>
          </p:nvPr>
        </p:nvSpPr>
        <p:spPr>
          <a:xfrm>
            <a:off x="9873298" y="2400300"/>
            <a:ext cx="2071370" cy="3355975"/>
          </a:xfrm>
          <a:prstGeom prst="roundRect">
            <a:avLst>
              <a:gd name="adj" fmla="val 4954"/>
            </a:avLst>
          </a:prstGeom>
          <a:solidFill>
            <a:schemeClr val="bg1">
              <a:alpha val="70000"/>
            </a:schemeClr>
          </a:solidFill>
          <a:ln>
            <a:noFill/>
          </a:ln>
          <a:effectLst>
            <a:outerShdw blurRad="3048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文本框 5"/>
          <p:cNvSpPr txBox="1"/>
          <p:nvPr>
            <p:custDataLst>
              <p:tags r:id="rId24"/>
            </p:custDataLst>
          </p:nvPr>
        </p:nvSpPr>
        <p:spPr>
          <a:xfrm>
            <a:off x="9825355" y="4157345"/>
            <a:ext cx="2228215" cy="521970"/>
          </a:xfrm>
          <a:prstGeom prst="rect">
            <a:avLst/>
          </a:prstGeom>
          <a:noFill/>
        </p:spPr>
        <p:txBody>
          <a:bodyPr wrap="square" rtlCol="0">
            <a:spAutoFit/>
          </a:bodyPr>
          <a:lstStyle/>
          <a:p>
            <a:pPr algn="ctr"/>
            <a:r>
              <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rPr>
              <a:t>Deployment</a:t>
            </a:r>
            <a:endParaRPr lang="en-US" altLang="zh-CN" sz="2800">
              <a:solidFill>
                <a:srgbClr val="546D9C"/>
              </a:solidFill>
              <a:effectLst/>
              <a:latin typeface="思源黑体 CN Normal" panose="020B0400000000000000" charset="-122"/>
              <a:ea typeface="思源黑体 CN Normal" panose="020B0400000000000000" charset="-122"/>
              <a:cs typeface="金山云技术体" charset="-122"/>
              <a:sym typeface="+mn-ea"/>
            </a:endParaRPr>
          </a:p>
        </p:txBody>
      </p:sp>
      <p:sp>
        <p:nvSpPr>
          <p:cNvPr id="9" name="椭圆 8"/>
          <p:cNvSpPr/>
          <p:nvPr>
            <p:custDataLst>
              <p:tags r:id="rId25"/>
            </p:custDataLst>
          </p:nvPr>
        </p:nvSpPr>
        <p:spPr>
          <a:xfrm>
            <a:off x="10690225" y="2832100"/>
            <a:ext cx="488315" cy="488315"/>
          </a:xfrm>
          <a:prstGeom prst="ellipse">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8" name="副标题 33"/>
          <p:cNvSpPr>
            <a:spLocks noGrp="1"/>
          </p:cNvSpPr>
          <p:nvPr>
            <p:custDataLst>
              <p:tags r:id="rId26"/>
            </p:custDataLst>
          </p:nvPr>
        </p:nvSpPr>
        <p:spPr>
          <a:xfrm>
            <a:off x="10407650" y="2823845"/>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5</a:t>
            </a:r>
            <a:endParaRPr lang="en-US" altLang="zh-CN" sz="2600" spc="0">
              <a:solidFill>
                <a:schemeClr val="bg1"/>
              </a:solidFill>
              <a:uFillTx/>
              <a:latin typeface="金山云技术体" charset="-122"/>
              <a:ea typeface="金山云技术体" charset="-122"/>
              <a:cs typeface="金山云技术体" charset="-122"/>
              <a:sym typeface="+mn-ea"/>
            </a:endParaRPr>
          </a:p>
        </p:txBody>
      </p:sp>
    </p:spTree>
    <p:custDataLst>
      <p:tags r:id="rId2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318" y="318"/>
            <a:ext cx="12191365" cy="6857365"/>
          </a:xfrm>
          <a:prstGeom prst="rect">
            <a:avLst/>
          </a:prstGeom>
        </p:spPr>
      </p:pic>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2"/>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01</a:t>
            </a:r>
            <a:endParaRPr lang="en-US" altLang="zh-CN" sz="2600" spc="0">
              <a:solidFill>
                <a:schemeClr val="bg1"/>
              </a:solidFill>
              <a:uFillTx/>
              <a:latin typeface="金山云技术体" charset="-122"/>
              <a:ea typeface="金山云技术体" charset="-122"/>
              <a:cs typeface="金山云技术体" charset="-122"/>
              <a:sym typeface="+mn-ea"/>
            </a:endParaRPr>
          </a:p>
        </p:txBody>
      </p:sp>
      <p:sp>
        <p:nvSpPr>
          <p:cNvPr id="12" name="文本框 11"/>
          <p:cNvSpPr txBox="1"/>
          <p:nvPr>
            <p:custDataLst>
              <p:tags r:id="rId3"/>
            </p:custDataLst>
          </p:nvPr>
        </p:nvSpPr>
        <p:spPr>
          <a:xfrm>
            <a:off x="746125" y="124460"/>
            <a:ext cx="5573395"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Background &amp; Pain Points</a:t>
            </a:r>
            <a:r>
              <a:rPr lang="en-US" altLang="zh-CN" sz="3000">
                <a:solidFill>
                  <a:srgbClr val="546D9C"/>
                </a:solidFill>
                <a:effectLst/>
                <a:latin typeface="Times New Roman" panose="02020603050405020304" charset="0"/>
                <a:ea typeface="金山云技术体" charset="-122"/>
                <a:cs typeface="Times New Roman" panose="02020603050405020304" charset="0"/>
                <a:sym typeface="金山云技术体" charset="-122"/>
              </a:rPr>
              <a:t> </a:t>
            </a:r>
            <a:endParaRPr lang="en-US" altLang="zh-CN" sz="3000">
              <a:solidFill>
                <a:srgbClr val="546D9C"/>
              </a:solidFill>
              <a:effectLst/>
              <a:latin typeface="Times New Roman" panose="02020603050405020304" charset="0"/>
              <a:ea typeface="金山云技术体" charset="-122"/>
              <a:cs typeface="Times New Roman" panose="02020603050405020304" charset="0"/>
              <a:sym typeface="金山云技术体" charset="-122"/>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388475" y="-3175"/>
            <a:ext cx="2803525" cy="1225550"/>
          </a:xfrm>
          <a:prstGeom prst="rect">
            <a:avLst/>
          </a:prstGeom>
        </p:spPr>
      </p:pic>
      <p:sp>
        <p:nvSpPr>
          <p:cNvPr id="9" name="椭圆 8"/>
          <p:cNvSpPr/>
          <p:nvPr>
            <p:custDataLst>
              <p:tags r:id="rId5"/>
            </p:custDataLst>
          </p:nvPr>
        </p:nvSpPr>
        <p:spPr>
          <a:xfrm>
            <a:off x="389255" y="1085215"/>
            <a:ext cx="838200" cy="838200"/>
          </a:xfrm>
          <a:prstGeom prst="ellipse">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0" name="椭圆 9"/>
          <p:cNvSpPr/>
          <p:nvPr>
            <p:custDataLst>
              <p:tags r:id="rId6"/>
            </p:custDataLst>
          </p:nvPr>
        </p:nvSpPr>
        <p:spPr>
          <a:xfrm>
            <a:off x="387985" y="2496820"/>
            <a:ext cx="838200" cy="838200"/>
          </a:xfrm>
          <a:prstGeom prst="ellipse">
            <a:avLst/>
          </a:prstGeom>
          <a:solidFill>
            <a:srgbClr val="778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11" name="椭圆 10"/>
          <p:cNvSpPr/>
          <p:nvPr>
            <p:custDataLst>
              <p:tags r:id="rId7"/>
            </p:custDataLst>
          </p:nvPr>
        </p:nvSpPr>
        <p:spPr>
          <a:xfrm>
            <a:off x="390525" y="3908425"/>
            <a:ext cx="838200" cy="838200"/>
          </a:xfrm>
          <a:prstGeom prst="ellipse">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6" name="任意多边形 75"/>
          <p:cNvSpPr/>
          <p:nvPr>
            <p:custDataLst>
              <p:tags r:id="rId8"/>
            </p:custDataLst>
          </p:nvPr>
        </p:nvSpPr>
        <p:spPr>
          <a:xfrm>
            <a:off x="583883" y="1284923"/>
            <a:ext cx="448945" cy="43878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725" h="7545">
                <a:moveTo>
                  <a:pt x="2" y="3270"/>
                </a:moveTo>
                <a:lnTo>
                  <a:pt x="1" y="3183"/>
                </a:lnTo>
                <a:lnTo>
                  <a:pt x="0" y="3098"/>
                </a:lnTo>
                <a:cubicBezTo>
                  <a:pt x="-39" y="1343"/>
                  <a:pt x="1868" y="-39"/>
                  <a:pt x="3123" y="0"/>
                </a:cubicBezTo>
                <a:lnTo>
                  <a:pt x="3192" y="1"/>
                </a:lnTo>
                <a:lnTo>
                  <a:pt x="3270" y="2"/>
                </a:lnTo>
                <a:lnTo>
                  <a:pt x="3357" y="1"/>
                </a:lnTo>
                <a:lnTo>
                  <a:pt x="3442" y="0"/>
                </a:lnTo>
                <a:cubicBezTo>
                  <a:pt x="5197" y="-39"/>
                  <a:pt x="6579" y="1868"/>
                  <a:pt x="6540" y="3123"/>
                </a:cubicBezTo>
                <a:lnTo>
                  <a:pt x="6539" y="3192"/>
                </a:lnTo>
                <a:lnTo>
                  <a:pt x="6538" y="3270"/>
                </a:lnTo>
                <a:lnTo>
                  <a:pt x="6539" y="3357"/>
                </a:lnTo>
                <a:lnTo>
                  <a:pt x="6540" y="3442"/>
                </a:lnTo>
                <a:cubicBezTo>
                  <a:pt x="6593" y="4081"/>
                  <a:pt x="6134" y="4939"/>
                  <a:pt x="5904" y="5200"/>
                </a:cubicBezTo>
                <a:lnTo>
                  <a:pt x="7615" y="6911"/>
                </a:lnTo>
                <a:cubicBezTo>
                  <a:pt x="7688" y="6979"/>
                  <a:pt x="7725" y="7093"/>
                  <a:pt x="7723" y="7168"/>
                </a:cubicBezTo>
                <a:lnTo>
                  <a:pt x="7723" y="7177"/>
                </a:lnTo>
                <a:cubicBezTo>
                  <a:pt x="7737" y="7369"/>
                  <a:pt x="7528" y="7556"/>
                  <a:pt x="7357" y="7543"/>
                </a:cubicBezTo>
                <a:lnTo>
                  <a:pt x="7348" y="7543"/>
                </a:lnTo>
                <a:cubicBezTo>
                  <a:pt x="7256" y="7547"/>
                  <a:pt x="7147" y="7495"/>
                  <a:pt x="7091" y="7435"/>
                </a:cubicBezTo>
                <a:lnTo>
                  <a:pt x="5391" y="5735"/>
                </a:lnTo>
                <a:cubicBezTo>
                  <a:pt x="4871" y="6223"/>
                  <a:pt x="3932" y="6570"/>
                  <a:pt x="3417" y="6540"/>
                </a:cubicBezTo>
                <a:lnTo>
                  <a:pt x="3348" y="6539"/>
                </a:lnTo>
                <a:lnTo>
                  <a:pt x="3270" y="6538"/>
                </a:lnTo>
                <a:lnTo>
                  <a:pt x="3183" y="6539"/>
                </a:lnTo>
                <a:lnTo>
                  <a:pt x="3098" y="6540"/>
                </a:lnTo>
                <a:cubicBezTo>
                  <a:pt x="1343" y="6580"/>
                  <a:pt x="-39" y="4673"/>
                  <a:pt x="0" y="3417"/>
                </a:cubicBezTo>
                <a:lnTo>
                  <a:pt x="1" y="3348"/>
                </a:lnTo>
                <a:lnTo>
                  <a:pt x="2" y="3270"/>
                </a:lnTo>
                <a:close/>
                <a:moveTo>
                  <a:pt x="742" y="3271"/>
                </a:moveTo>
                <a:lnTo>
                  <a:pt x="741" y="3204"/>
                </a:lnTo>
                <a:cubicBezTo>
                  <a:pt x="701" y="1815"/>
                  <a:pt x="2098" y="709"/>
                  <a:pt x="3211" y="741"/>
                </a:cubicBezTo>
                <a:lnTo>
                  <a:pt x="3271" y="742"/>
                </a:lnTo>
                <a:lnTo>
                  <a:pt x="3339" y="741"/>
                </a:lnTo>
                <a:cubicBezTo>
                  <a:pt x="4727" y="701"/>
                  <a:pt x="5834" y="2098"/>
                  <a:pt x="5801" y="3211"/>
                </a:cubicBezTo>
                <a:lnTo>
                  <a:pt x="5800" y="3271"/>
                </a:lnTo>
                <a:lnTo>
                  <a:pt x="5801" y="3339"/>
                </a:lnTo>
                <a:cubicBezTo>
                  <a:pt x="5843" y="4727"/>
                  <a:pt x="4445" y="5834"/>
                  <a:pt x="3332" y="5801"/>
                </a:cubicBezTo>
                <a:lnTo>
                  <a:pt x="3271" y="5800"/>
                </a:lnTo>
                <a:lnTo>
                  <a:pt x="3204" y="5801"/>
                </a:lnTo>
                <a:cubicBezTo>
                  <a:pt x="1815" y="5843"/>
                  <a:pt x="709" y="4445"/>
                  <a:pt x="741" y="3332"/>
                </a:cubicBezTo>
                <a:lnTo>
                  <a:pt x="742" y="3271"/>
                </a:lnTo>
                <a:close/>
                <a:moveTo>
                  <a:pt x="3400" y="4559"/>
                </a:moveTo>
                <a:lnTo>
                  <a:pt x="3292" y="4450"/>
                </a:lnTo>
                <a:lnTo>
                  <a:pt x="3291" y="4452"/>
                </a:lnTo>
                <a:lnTo>
                  <a:pt x="2526" y="3687"/>
                </a:lnTo>
                <a:lnTo>
                  <a:pt x="1760" y="4452"/>
                </a:lnTo>
                <a:lnTo>
                  <a:pt x="1218" y="3909"/>
                </a:lnTo>
                <a:lnTo>
                  <a:pt x="2520" y="2607"/>
                </a:lnTo>
                <a:lnTo>
                  <a:pt x="2525" y="2612"/>
                </a:lnTo>
                <a:lnTo>
                  <a:pt x="2530" y="2607"/>
                </a:lnTo>
                <a:lnTo>
                  <a:pt x="3399" y="3475"/>
                </a:lnTo>
                <a:lnTo>
                  <a:pt x="4783" y="2091"/>
                </a:lnTo>
                <a:lnTo>
                  <a:pt x="5325" y="2634"/>
                </a:lnTo>
                <a:lnTo>
                  <a:pt x="3400" y="455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金山云技术体" charset="-122"/>
              <a:sym typeface="+mn-ea"/>
            </a:endParaRPr>
          </a:p>
        </p:txBody>
      </p:sp>
      <p:sp>
        <p:nvSpPr>
          <p:cNvPr id="15" name="任意多边形 14"/>
          <p:cNvSpPr/>
          <p:nvPr>
            <p:custDataLst>
              <p:tags r:id="rId9"/>
            </p:custDataLst>
          </p:nvPr>
        </p:nvSpPr>
        <p:spPr>
          <a:xfrm rot="18900000">
            <a:off x="606743" y="2739073"/>
            <a:ext cx="400685" cy="40449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718" h="2738">
                <a:moveTo>
                  <a:pt x="814" y="104"/>
                </a:moveTo>
                <a:cubicBezTo>
                  <a:pt x="812" y="46"/>
                  <a:pt x="866" y="-1"/>
                  <a:pt x="918" y="0"/>
                </a:cubicBezTo>
                <a:lnTo>
                  <a:pt x="2612" y="0"/>
                </a:lnTo>
                <a:cubicBezTo>
                  <a:pt x="2641" y="-2"/>
                  <a:pt x="2675" y="18"/>
                  <a:pt x="2687" y="32"/>
                </a:cubicBezTo>
                <a:cubicBezTo>
                  <a:pt x="2704" y="46"/>
                  <a:pt x="2720" y="82"/>
                  <a:pt x="2718" y="106"/>
                </a:cubicBezTo>
                <a:lnTo>
                  <a:pt x="2718" y="1800"/>
                </a:lnTo>
                <a:cubicBezTo>
                  <a:pt x="2720" y="1859"/>
                  <a:pt x="2667" y="1906"/>
                  <a:pt x="2614" y="1904"/>
                </a:cubicBezTo>
                <a:cubicBezTo>
                  <a:pt x="2556" y="1906"/>
                  <a:pt x="2509" y="1853"/>
                  <a:pt x="2510" y="1800"/>
                </a:cubicBezTo>
                <a:lnTo>
                  <a:pt x="2510" y="208"/>
                </a:lnTo>
                <a:lnTo>
                  <a:pt x="918" y="208"/>
                </a:lnTo>
                <a:cubicBezTo>
                  <a:pt x="860" y="210"/>
                  <a:pt x="813" y="156"/>
                  <a:pt x="814" y="104"/>
                </a:cubicBezTo>
                <a:close/>
                <a:moveTo>
                  <a:pt x="0" y="1306"/>
                </a:moveTo>
                <a:lnTo>
                  <a:pt x="0" y="1305"/>
                </a:lnTo>
                <a:cubicBezTo>
                  <a:pt x="-1" y="1279"/>
                  <a:pt x="14" y="1248"/>
                  <a:pt x="30" y="1233"/>
                </a:cubicBezTo>
                <a:lnTo>
                  <a:pt x="959" y="304"/>
                </a:lnTo>
                <a:cubicBezTo>
                  <a:pt x="978" y="283"/>
                  <a:pt x="1010" y="273"/>
                  <a:pt x="1031" y="274"/>
                </a:cubicBezTo>
                <a:cubicBezTo>
                  <a:pt x="1086" y="268"/>
                  <a:pt x="1140" y="328"/>
                  <a:pt x="1136" y="376"/>
                </a:cubicBezTo>
                <a:lnTo>
                  <a:pt x="1136" y="379"/>
                </a:lnTo>
                <a:cubicBezTo>
                  <a:pt x="1137" y="405"/>
                  <a:pt x="1123" y="435"/>
                  <a:pt x="1106" y="451"/>
                </a:cubicBezTo>
                <a:lnTo>
                  <a:pt x="251" y="1306"/>
                </a:lnTo>
                <a:lnTo>
                  <a:pt x="581" y="1637"/>
                </a:lnTo>
                <a:lnTo>
                  <a:pt x="972" y="1246"/>
                </a:lnTo>
                <a:cubicBezTo>
                  <a:pt x="991" y="1225"/>
                  <a:pt x="1023" y="1215"/>
                  <a:pt x="1044" y="1216"/>
                </a:cubicBezTo>
                <a:cubicBezTo>
                  <a:pt x="1070" y="1213"/>
                  <a:pt x="1106" y="1232"/>
                  <a:pt x="1119" y="1246"/>
                </a:cubicBezTo>
                <a:lnTo>
                  <a:pt x="1119" y="1246"/>
                </a:lnTo>
                <a:lnTo>
                  <a:pt x="1497" y="1624"/>
                </a:lnTo>
                <a:cubicBezTo>
                  <a:pt x="1517" y="1643"/>
                  <a:pt x="1527" y="1675"/>
                  <a:pt x="1527" y="1696"/>
                </a:cubicBezTo>
                <a:lnTo>
                  <a:pt x="1527" y="1699"/>
                </a:lnTo>
                <a:cubicBezTo>
                  <a:pt x="1529" y="1728"/>
                  <a:pt x="1509" y="1762"/>
                  <a:pt x="1489" y="1778"/>
                </a:cubicBezTo>
                <a:lnTo>
                  <a:pt x="1106" y="2161"/>
                </a:lnTo>
                <a:lnTo>
                  <a:pt x="1430" y="2486"/>
                </a:lnTo>
                <a:lnTo>
                  <a:pt x="2285" y="1631"/>
                </a:lnTo>
                <a:cubicBezTo>
                  <a:pt x="2304" y="1610"/>
                  <a:pt x="2336" y="1600"/>
                  <a:pt x="2358" y="1600"/>
                </a:cubicBezTo>
                <a:cubicBezTo>
                  <a:pt x="2412" y="1595"/>
                  <a:pt x="2467" y="1654"/>
                  <a:pt x="2463" y="1703"/>
                </a:cubicBezTo>
                <a:lnTo>
                  <a:pt x="2463" y="1705"/>
                </a:lnTo>
                <a:cubicBezTo>
                  <a:pt x="2464" y="1731"/>
                  <a:pt x="2449" y="1762"/>
                  <a:pt x="2432" y="1778"/>
                </a:cubicBezTo>
                <a:lnTo>
                  <a:pt x="1511" y="2699"/>
                </a:lnTo>
                <a:cubicBezTo>
                  <a:pt x="1492" y="2725"/>
                  <a:pt x="1454" y="2739"/>
                  <a:pt x="1429" y="2737"/>
                </a:cubicBezTo>
                <a:cubicBezTo>
                  <a:pt x="1403" y="2738"/>
                  <a:pt x="1373" y="2724"/>
                  <a:pt x="1357" y="2707"/>
                </a:cubicBezTo>
                <a:lnTo>
                  <a:pt x="30" y="1380"/>
                </a:lnTo>
                <a:cubicBezTo>
                  <a:pt x="10" y="1361"/>
                  <a:pt x="0" y="1329"/>
                  <a:pt x="0" y="1308"/>
                </a:cubicBezTo>
                <a:lnTo>
                  <a:pt x="0" y="1306"/>
                </a:lnTo>
                <a:close/>
                <a:moveTo>
                  <a:pt x="1045" y="1467"/>
                </a:moveTo>
                <a:lnTo>
                  <a:pt x="728" y="1784"/>
                </a:lnTo>
                <a:lnTo>
                  <a:pt x="959" y="2014"/>
                </a:lnTo>
                <a:lnTo>
                  <a:pt x="1276" y="1697"/>
                </a:lnTo>
                <a:lnTo>
                  <a:pt x="1045" y="14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金山云技术体" charset="-122"/>
            </a:endParaRPr>
          </a:p>
        </p:txBody>
      </p:sp>
      <p:sp>
        <p:nvSpPr>
          <p:cNvPr id="14" name="任意多边形 13"/>
          <p:cNvSpPr/>
          <p:nvPr>
            <p:custDataLst>
              <p:tags r:id="rId10"/>
            </p:custDataLst>
          </p:nvPr>
        </p:nvSpPr>
        <p:spPr>
          <a:xfrm>
            <a:off x="631190" y="4146233"/>
            <a:ext cx="356870" cy="362585"/>
          </a:xfrm>
          <a:custGeom>
            <a:avLst/>
            <a:gdLst>
              <a:gd name="adj" fmla="val 50000"/>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361" h="2393">
                <a:moveTo>
                  <a:pt x="0" y="334"/>
                </a:moveTo>
                <a:cubicBezTo>
                  <a:pt x="-1" y="286"/>
                  <a:pt x="43" y="247"/>
                  <a:pt x="86" y="248"/>
                </a:cubicBezTo>
                <a:lnTo>
                  <a:pt x="414" y="248"/>
                </a:lnTo>
                <a:cubicBezTo>
                  <a:pt x="462" y="247"/>
                  <a:pt x="501" y="291"/>
                  <a:pt x="500" y="334"/>
                </a:cubicBezTo>
                <a:cubicBezTo>
                  <a:pt x="501" y="382"/>
                  <a:pt x="457" y="421"/>
                  <a:pt x="414" y="420"/>
                </a:cubicBezTo>
                <a:lnTo>
                  <a:pt x="172" y="420"/>
                </a:lnTo>
                <a:lnTo>
                  <a:pt x="172" y="764"/>
                </a:lnTo>
                <a:lnTo>
                  <a:pt x="2188" y="764"/>
                </a:lnTo>
                <a:lnTo>
                  <a:pt x="2188" y="420"/>
                </a:lnTo>
                <a:lnTo>
                  <a:pt x="1947" y="420"/>
                </a:lnTo>
                <a:cubicBezTo>
                  <a:pt x="1899" y="421"/>
                  <a:pt x="1860" y="377"/>
                  <a:pt x="1861" y="334"/>
                </a:cubicBezTo>
                <a:cubicBezTo>
                  <a:pt x="1860" y="286"/>
                  <a:pt x="1904" y="247"/>
                  <a:pt x="1947" y="248"/>
                </a:cubicBezTo>
                <a:lnTo>
                  <a:pt x="2274" y="248"/>
                </a:lnTo>
                <a:cubicBezTo>
                  <a:pt x="2322" y="247"/>
                  <a:pt x="2361" y="291"/>
                  <a:pt x="2360" y="334"/>
                </a:cubicBezTo>
                <a:lnTo>
                  <a:pt x="2360" y="837"/>
                </a:lnTo>
                <a:cubicBezTo>
                  <a:pt x="2361" y="841"/>
                  <a:pt x="2361" y="849"/>
                  <a:pt x="2361" y="850"/>
                </a:cubicBezTo>
                <a:cubicBezTo>
                  <a:pt x="2361" y="855"/>
                  <a:pt x="2360" y="862"/>
                  <a:pt x="2360" y="863"/>
                </a:cubicBezTo>
                <a:lnTo>
                  <a:pt x="2360" y="2307"/>
                </a:lnTo>
                <a:cubicBezTo>
                  <a:pt x="2361" y="2355"/>
                  <a:pt x="2317" y="2394"/>
                  <a:pt x="2274" y="2393"/>
                </a:cubicBezTo>
                <a:lnTo>
                  <a:pt x="86" y="2393"/>
                </a:lnTo>
                <a:cubicBezTo>
                  <a:pt x="38" y="2394"/>
                  <a:pt x="-1" y="2350"/>
                  <a:pt x="0" y="2307"/>
                </a:cubicBezTo>
                <a:lnTo>
                  <a:pt x="0" y="334"/>
                </a:lnTo>
                <a:close/>
                <a:moveTo>
                  <a:pt x="172" y="936"/>
                </a:moveTo>
                <a:lnTo>
                  <a:pt x="172" y="2221"/>
                </a:lnTo>
                <a:lnTo>
                  <a:pt x="2188" y="2221"/>
                </a:lnTo>
                <a:lnTo>
                  <a:pt x="2188" y="936"/>
                </a:lnTo>
                <a:lnTo>
                  <a:pt x="172" y="936"/>
                </a:lnTo>
                <a:close/>
                <a:moveTo>
                  <a:pt x="1017" y="420"/>
                </a:moveTo>
                <a:cubicBezTo>
                  <a:pt x="969" y="421"/>
                  <a:pt x="930" y="377"/>
                  <a:pt x="931" y="334"/>
                </a:cubicBezTo>
                <a:cubicBezTo>
                  <a:pt x="930" y="285"/>
                  <a:pt x="974" y="246"/>
                  <a:pt x="1017" y="248"/>
                </a:cubicBezTo>
                <a:lnTo>
                  <a:pt x="1344" y="248"/>
                </a:lnTo>
                <a:cubicBezTo>
                  <a:pt x="1392" y="246"/>
                  <a:pt x="1431" y="290"/>
                  <a:pt x="1430" y="334"/>
                </a:cubicBezTo>
                <a:cubicBezTo>
                  <a:pt x="1431" y="382"/>
                  <a:pt x="1387" y="421"/>
                  <a:pt x="1344" y="420"/>
                </a:cubicBezTo>
                <a:lnTo>
                  <a:pt x="1017" y="420"/>
                </a:lnTo>
                <a:close/>
                <a:moveTo>
                  <a:pt x="615" y="86"/>
                </a:moveTo>
                <a:cubicBezTo>
                  <a:pt x="614" y="38"/>
                  <a:pt x="658" y="-1"/>
                  <a:pt x="701" y="0"/>
                </a:cubicBezTo>
                <a:cubicBezTo>
                  <a:pt x="749" y="-1"/>
                  <a:pt x="788" y="43"/>
                  <a:pt x="787" y="86"/>
                </a:cubicBezTo>
                <a:lnTo>
                  <a:pt x="787" y="334"/>
                </a:lnTo>
                <a:cubicBezTo>
                  <a:pt x="788" y="382"/>
                  <a:pt x="744" y="421"/>
                  <a:pt x="701" y="420"/>
                </a:cubicBezTo>
                <a:cubicBezTo>
                  <a:pt x="653" y="421"/>
                  <a:pt x="614" y="377"/>
                  <a:pt x="615" y="334"/>
                </a:cubicBezTo>
                <a:lnTo>
                  <a:pt x="615" y="86"/>
                </a:lnTo>
                <a:close/>
                <a:moveTo>
                  <a:pt x="1550" y="115"/>
                </a:moveTo>
                <a:cubicBezTo>
                  <a:pt x="1549" y="67"/>
                  <a:pt x="1593" y="28"/>
                  <a:pt x="1636" y="29"/>
                </a:cubicBezTo>
                <a:cubicBezTo>
                  <a:pt x="1684" y="28"/>
                  <a:pt x="1723" y="72"/>
                  <a:pt x="1722" y="115"/>
                </a:cubicBezTo>
                <a:lnTo>
                  <a:pt x="1722" y="363"/>
                </a:lnTo>
                <a:cubicBezTo>
                  <a:pt x="1723" y="411"/>
                  <a:pt x="1679" y="450"/>
                  <a:pt x="1636" y="449"/>
                </a:cubicBezTo>
                <a:cubicBezTo>
                  <a:pt x="1588" y="450"/>
                  <a:pt x="1549" y="406"/>
                  <a:pt x="1550" y="363"/>
                </a:cubicBezTo>
                <a:lnTo>
                  <a:pt x="1550" y="115"/>
                </a:lnTo>
                <a:close/>
                <a:moveTo>
                  <a:pt x="702" y="1501"/>
                </a:moveTo>
                <a:cubicBezTo>
                  <a:pt x="653" y="1502"/>
                  <a:pt x="614" y="1458"/>
                  <a:pt x="616" y="1415"/>
                </a:cubicBezTo>
                <a:cubicBezTo>
                  <a:pt x="614" y="1366"/>
                  <a:pt x="658" y="1327"/>
                  <a:pt x="702" y="1329"/>
                </a:cubicBezTo>
                <a:lnTo>
                  <a:pt x="1655" y="1329"/>
                </a:lnTo>
                <a:cubicBezTo>
                  <a:pt x="1703" y="1327"/>
                  <a:pt x="1742" y="1371"/>
                  <a:pt x="1741" y="1415"/>
                </a:cubicBezTo>
                <a:cubicBezTo>
                  <a:pt x="1742" y="1463"/>
                  <a:pt x="1698" y="1502"/>
                  <a:pt x="1655" y="1501"/>
                </a:cubicBezTo>
                <a:lnTo>
                  <a:pt x="702" y="1501"/>
                </a:lnTo>
                <a:close/>
                <a:moveTo>
                  <a:pt x="705" y="1865"/>
                </a:moveTo>
                <a:cubicBezTo>
                  <a:pt x="656" y="1866"/>
                  <a:pt x="617" y="1822"/>
                  <a:pt x="619" y="1779"/>
                </a:cubicBezTo>
                <a:cubicBezTo>
                  <a:pt x="617" y="1730"/>
                  <a:pt x="661" y="1691"/>
                  <a:pt x="705" y="1693"/>
                </a:cubicBezTo>
                <a:lnTo>
                  <a:pt x="1658" y="1693"/>
                </a:lnTo>
                <a:cubicBezTo>
                  <a:pt x="1706" y="1691"/>
                  <a:pt x="1745" y="1735"/>
                  <a:pt x="1744" y="1779"/>
                </a:cubicBezTo>
                <a:cubicBezTo>
                  <a:pt x="1745" y="1827"/>
                  <a:pt x="1701" y="1866"/>
                  <a:pt x="1658" y="1865"/>
                </a:cubicBezTo>
                <a:lnTo>
                  <a:pt x="705" y="18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金山云技术体" charset="-122"/>
            </a:endParaRPr>
          </a:p>
        </p:txBody>
      </p:sp>
      <p:grpSp>
        <p:nvGrpSpPr>
          <p:cNvPr id="16" name="组合 15"/>
          <p:cNvGrpSpPr/>
          <p:nvPr>
            <p:custDataLst>
              <p:tags r:id="rId11"/>
            </p:custDataLst>
          </p:nvPr>
        </p:nvGrpSpPr>
        <p:grpSpPr>
          <a:xfrm>
            <a:off x="1465580" y="1179195"/>
            <a:ext cx="5669280" cy="915035"/>
            <a:chOff x="9211" y="2455"/>
            <a:chExt cx="8928" cy="1441"/>
          </a:xfrm>
        </p:grpSpPr>
        <p:sp>
          <p:nvSpPr>
            <p:cNvPr id="19" name="文本框 18"/>
            <p:cNvSpPr txBox="1"/>
            <p:nvPr>
              <p:custDataLst>
                <p:tags r:id="rId12"/>
              </p:custDataLst>
            </p:nvPr>
          </p:nvSpPr>
          <p:spPr>
            <a:xfrm>
              <a:off x="9211" y="2455"/>
              <a:ext cx="8928" cy="628"/>
            </a:xfrm>
            <a:prstGeom prst="rect">
              <a:avLst/>
            </a:prstGeom>
            <a:noFill/>
          </p:spPr>
          <p:txBody>
            <a:bodyPr wrap="square" rtlCol="0">
              <a:spAutoFit/>
            </a:bodyPr>
            <a:lstStyle/>
            <a:p>
              <a:pPr algn="l"/>
              <a:r>
                <a:rPr lang="en-US" altLang="zh-CN" sz="2000" spc="100" dirty="0">
                  <a:solidFill>
                    <a:srgbClr val="546D9C"/>
                  </a:solidFill>
                  <a:uFillTx/>
                  <a:latin typeface="思源黑体 CN Bold" panose="020B0800000000000000" charset="-122"/>
                  <a:ea typeface="思源黑体 CN Bold" panose="020B0800000000000000" charset="-122"/>
                  <a:cs typeface="+mn-ea"/>
                  <a:sym typeface="+mn-lt"/>
                </a:rPr>
                <a:t>Fragmented channels: </a:t>
              </a:r>
              <a:endParaRPr lang="en-US" altLang="zh-CN" sz="2000" spc="100" dirty="0">
                <a:solidFill>
                  <a:srgbClr val="546D9C"/>
                </a:solidFill>
                <a:uFillTx/>
                <a:latin typeface="思源黑体 CN Bold" panose="020B0800000000000000" charset="-122"/>
                <a:ea typeface="思源黑体 CN Bold" panose="020B0800000000000000" charset="-122"/>
                <a:cs typeface="+mn-ea"/>
                <a:sym typeface="+mn-lt"/>
              </a:endParaRPr>
            </a:p>
          </p:txBody>
        </p:sp>
        <p:sp>
          <p:nvSpPr>
            <p:cNvPr id="25" name="文本框 24"/>
            <p:cNvSpPr txBox="1"/>
            <p:nvPr>
              <p:custDataLst>
                <p:tags r:id="rId13"/>
              </p:custDataLst>
            </p:nvPr>
          </p:nvSpPr>
          <p:spPr>
            <a:xfrm>
              <a:off x="9211" y="2880"/>
              <a:ext cx="6314" cy="1016"/>
            </a:xfrm>
            <a:prstGeom prst="rect">
              <a:avLst/>
            </a:prstGeom>
            <a:noFill/>
          </p:spPr>
          <p:txBody>
            <a:bodyPr wrap="square" rtlCol="0">
              <a:spAutoFit/>
            </a:bodyPr>
            <a:lstStyle/>
            <a:p>
              <a:pPr fontAlgn="auto">
                <a:lnSpc>
                  <a:spcPct val="150000"/>
                </a:lnSpc>
              </a:pPr>
              <a:r>
                <a:rPr lang="en-US" altLang="zh-CN" sz="12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sym typeface="+mn-ea"/>
                </a:rPr>
                <a:t>Second-hand trade information is scattered across social media with no trust guarantee.</a:t>
              </a:r>
              <a:endParaRPr lang="en-US" altLang="zh-CN" sz="12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grpSp>
        <p:nvGrpSpPr>
          <p:cNvPr id="17" name="组合 16"/>
          <p:cNvGrpSpPr/>
          <p:nvPr>
            <p:custDataLst>
              <p:tags r:id="rId14"/>
            </p:custDataLst>
          </p:nvPr>
        </p:nvGrpSpPr>
        <p:grpSpPr>
          <a:xfrm>
            <a:off x="1465580" y="2618740"/>
            <a:ext cx="5669280" cy="915035"/>
            <a:chOff x="9211" y="2455"/>
            <a:chExt cx="8928" cy="1441"/>
          </a:xfrm>
        </p:grpSpPr>
        <p:sp>
          <p:nvSpPr>
            <p:cNvPr id="18" name="文本框 17"/>
            <p:cNvSpPr txBox="1"/>
            <p:nvPr>
              <p:custDataLst>
                <p:tags r:id="rId15"/>
              </p:custDataLst>
            </p:nvPr>
          </p:nvSpPr>
          <p:spPr>
            <a:xfrm>
              <a:off x="9211" y="2455"/>
              <a:ext cx="8928" cy="628"/>
            </a:xfrm>
            <a:prstGeom prst="rect">
              <a:avLst/>
            </a:prstGeom>
            <a:noFill/>
          </p:spPr>
          <p:txBody>
            <a:bodyPr wrap="square" rtlCol="0">
              <a:spAutoFit/>
            </a:bodyPr>
            <a:lstStyle/>
            <a:p>
              <a:pPr algn="l"/>
              <a:r>
                <a:rPr lang="en-US" altLang="zh-CN" sz="2000" spc="100" dirty="0">
                  <a:solidFill>
                    <a:srgbClr val="546D9C"/>
                  </a:solidFill>
                  <a:uFillTx/>
                  <a:latin typeface="思源黑体 CN Bold" panose="020B0800000000000000" charset="-122"/>
                  <a:ea typeface="思源黑体 CN Bold" panose="020B0800000000000000" charset="-122"/>
                  <a:cs typeface="+mn-ea"/>
                  <a:sym typeface="+mn-lt"/>
                </a:rPr>
                <a:t>Inefficient errand requests:</a:t>
              </a:r>
              <a:endParaRPr lang="en-US" altLang="zh-CN" sz="2000" spc="100" dirty="0">
                <a:solidFill>
                  <a:srgbClr val="546D9C"/>
                </a:solidFill>
                <a:uFillTx/>
                <a:latin typeface="思源黑体 CN Bold" panose="020B0800000000000000" charset="-122"/>
                <a:ea typeface="思源黑体 CN Bold" panose="020B0800000000000000" charset="-122"/>
                <a:cs typeface="+mn-ea"/>
                <a:sym typeface="+mn-lt"/>
              </a:endParaRPr>
            </a:p>
          </p:txBody>
        </p:sp>
        <p:sp>
          <p:nvSpPr>
            <p:cNvPr id="20" name="文本框 19"/>
            <p:cNvSpPr txBox="1"/>
            <p:nvPr>
              <p:custDataLst>
                <p:tags r:id="rId16"/>
              </p:custDataLst>
            </p:nvPr>
          </p:nvSpPr>
          <p:spPr>
            <a:xfrm>
              <a:off x="9211" y="2880"/>
              <a:ext cx="6081" cy="1016"/>
            </a:xfrm>
            <a:prstGeom prst="rect">
              <a:avLst/>
            </a:prstGeom>
            <a:noFill/>
          </p:spPr>
          <p:txBody>
            <a:bodyPr wrap="square" rtlCol="0">
              <a:spAutoFit/>
            </a:bodyPr>
            <a:lstStyle/>
            <a:p>
              <a:pPr fontAlgn="auto">
                <a:lnSpc>
                  <a:spcPct val="150000"/>
                </a:lnSpc>
              </a:pPr>
              <a:r>
                <a:rPr lang="en-US" altLang="zh-CN" sz="12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sym typeface="+mn-ea"/>
                </a:rPr>
                <a:t>Students cannot quickly find helpers for short-term tasks or purchases.</a:t>
              </a:r>
              <a:endParaRPr lang="en-US" altLang="zh-CN" sz="12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grpSp>
        <p:nvGrpSpPr>
          <p:cNvPr id="21" name="组合 20"/>
          <p:cNvGrpSpPr/>
          <p:nvPr>
            <p:custDataLst>
              <p:tags r:id="rId17"/>
            </p:custDataLst>
          </p:nvPr>
        </p:nvGrpSpPr>
        <p:grpSpPr>
          <a:xfrm>
            <a:off x="1516380" y="4075430"/>
            <a:ext cx="5669280" cy="638175"/>
            <a:chOff x="9211" y="2455"/>
            <a:chExt cx="8928" cy="1005"/>
          </a:xfrm>
        </p:grpSpPr>
        <p:sp>
          <p:nvSpPr>
            <p:cNvPr id="22" name="文本框 21"/>
            <p:cNvSpPr txBox="1"/>
            <p:nvPr>
              <p:custDataLst>
                <p:tags r:id="rId18"/>
              </p:custDataLst>
            </p:nvPr>
          </p:nvSpPr>
          <p:spPr>
            <a:xfrm>
              <a:off x="9211" y="2455"/>
              <a:ext cx="8928" cy="628"/>
            </a:xfrm>
            <a:prstGeom prst="rect">
              <a:avLst/>
            </a:prstGeom>
            <a:noFill/>
          </p:spPr>
          <p:txBody>
            <a:bodyPr wrap="square" rtlCol="0">
              <a:spAutoFit/>
            </a:bodyPr>
            <a:lstStyle/>
            <a:p>
              <a:pPr algn="l"/>
              <a:r>
                <a:rPr lang="en-US" altLang="zh-CN" sz="2000" spc="100" dirty="0">
                  <a:solidFill>
                    <a:srgbClr val="546D9C"/>
                  </a:solidFill>
                  <a:uFillTx/>
                  <a:latin typeface="思源黑体 CN Bold" panose="020B0800000000000000" charset="-122"/>
                  <a:ea typeface="思源黑体 CN Bold" panose="020B0800000000000000" charset="-122"/>
                  <a:cs typeface="+mn-ea"/>
                  <a:sym typeface="+mn-lt"/>
                </a:rPr>
                <a:t>Unsafe carpool communication:</a:t>
              </a:r>
              <a:endParaRPr lang="en-US" altLang="zh-CN" sz="2000" spc="100" dirty="0">
                <a:solidFill>
                  <a:srgbClr val="546D9C"/>
                </a:solidFill>
                <a:uFillTx/>
                <a:latin typeface="思源黑体 CN Bold" panose="020B0800000000000000" charset="-122"/>
                <a:ea typeface="思源黑体 CN Bold" panose="020B0800000000000000" charset="-122"/>
                <a:cs typeface="+mn-ea"/>
                <a:sym typeface="+mn-lt"/>
              </a:endParaRPr>
            </a:p>
          </p:txBody>
        </p:sp>
        <p:sp>
          <p:nvSpPr>
            <p:cNvPr id="23" name="文本框 22"/>
            <p:cNvSpPr txBox="1"/>
            <p:nvPr>
              <p:custDataLst>
                <p:tags r:id="rId19"/>
              </p:custDataLst>
            </p:nvPr>
          </p:nvSpPr>
          <p:spPr>
            <a:xfrm>
              <a:off x="9211" y="2880"/>
              <a:ext cx="6744" cy="580"/>
            </a:xfrm>
            <a:prstGeom prst="rect">
              <a:avLst/>
            </a:prstGeom>
            <a:noFill/>
          </p:spPr>
          <p:txBody>
            <a:bodyPr wrap="square" rtlCol="0">
              <a:spAutoFit/>
            </a:bodyPr>
            <a:lstStyle/>
            <a:p>
              <a:pPr fontAlgn="auto">
                <a:lnSpc>
                  <a:spcPct val="150000"/>
                </a:lnSpc>
              </a:pPr>
              <a:r>
                <a:rPr lang="en-US" altLang="zh-CN" sz="12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sym typeface="+mn-ea"/>
                </a:rPr>
                <a:t>No identity verification or clear pickup locations.</a:t>
              </a:r>
              <a:endParaRPr lang="en-US" altLang="zh-CN" sz="12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sp>
        <p:nvSpPr>
          <p:cNvPr id="24" name="椭圆 23"/>
          <p:cNvSpPr/>
          <p:nvPr>
            <p:custDataLst>
              <p:tags r:id="rId20"/>
            </p:custDataLst>
          </p:nvPr>
        </p:nvSpPr>
        <p:spPr>
          <a:xfrm>
            <a:off x="390525" y="5191760"/>
            <a:ext cx="838200" cy="838200"/>
          </a:xfrm>
          <a:prstGeom prst="ellipse">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nvGrpSpPr>
          <p:cNvPr id="27" name="组合 26"/>
          <p:cNvGrpSpPr/>
          <p:nvPr>
            <p:custDataLst>
              <p:tags r:id="rId21"/>
            </p:custDataLst>
          </p:nvPr>
        </p:nvGrpSpPr>
        <p:grpSpPr>
          <a:xfrm>
            <a:off x="1516380" y="5303520"/>
            <a:ext cx="5669280" cy="915035"/>
            <a:chOff x="9211" y="2455"/>
            <a:chExt cx="8928" cy="1441"/>
          </a:xfrm>
        </p:grpSpPr>
        <p:sp>
          <p:nvSpPr>
            <p:cNvPr id="28" name="文本框 27"/>
            <p:cNvSpPr txBox="1"/>
            <p:nvPr>
              <p:custDataLst>
                <p:tags r:id="rId22"/>
              </p:custDataLst>
            </p:nvPr>
          </p:nvSpPr>
          <p:spPr>
            <a:xfrm>
              <a:off x="9211" y="2455"/>
              <a:ext cx="8928" cy="628"/>
            </a:xfrm>
            <a:prstGeom prst="rect">
              <a:avLst/>
            </a:prstGeom>
            <a:noFill/>
          </p:spPr>
          <p:txBody>
            <a:bodyPr wrap="square" rtlCol="0">
              <a:spAutoFit/>
            </a:bodyPr>
            <a:lstStyle/>
            <a:p>
              <a:pPr algn="l"/>
              <a:r>
                <a:rPr lang="en-US" altLang="zh-CN" sz="2000" spc="100" dirty="0">
                  <a:solidFill>
                    <a:srgbClr val="546D9C"/>
                  </a:solidFill>
                  <a:uFillTx/>
                  <a:latin typeface="思源黑体 CN Bold" panose="020B0800000000000000" charset="-122"/>
                  <a:ea typeface="思源黑体 CN Bold" panose="020B0800000000000000" charset="-122"/>
                  <a:cs typeface="+mn-ea"/>
                  <a:sym typeface="+mn-lt"/>
                </a:rPr>
                <a:t>Core Need:</a:t>
              </a:r>
              <a:endParaRPr lang="en-US" altLang="zh-CN" sz="2000" spc="100" dirty="0">
                <a:solidFill>
                  <a:srgbClr val="546D9C"/>
                </a:solidFill>
                <a:uFillTx/>
                <a:latin typeface="思源黑体 CN Bold" panose="020B0800000000000000" charset="-122"/>
                <a:ea typeface="思源黑体 CN Bold" panose="020B0800000000000000" charset="-122"/>
                <a:cs typeface="+mn-ea"/>
                <a:sym typeface="+mn-lt"/>
              </a:endParaRPr>
            </a:p>
          </p:txBody>
        </p:sp>
        <p:sp>
          <p:nvSpPr>
            <p:cNvPr id="29" name="文本框 28"/>
            <p:cNvSpPr txBox="1"/>
            <p:nvPr>
              <p:custDataLst>
                <p:tags r:id="rId23"/>
              </p:custDataLst>
            </p:nvPr>
          </p:nvSpPr>
          <p:spPr>
            <a:xfrm>
              <a:off x="9211" y="2880"/>
              <a:ext cx="6064" cy="1016"/>
            </a:xfrm>
            <a:prstGeom prst="rect">
              <a:avLst/>
            </a:prstGeom>
            <a:noFill/>
          </p:spPr>
          <p:txBody>
            <a:bodyPr wrap="square" rtlCol="0">
              <a:spAutoFit/>
            </a:bodyPr>
            <a:lstStyle/>
            <a:p>
              <a:pPr fontAlgn="auto">
                <a:lnSpc>
                  <a:spcPct val="150000"/>
                </a:lnSpc>
              </a:pPr>
              <a:r>
                <a:rPr lang="en-US" altLang="zh-CN" sz="12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sym typeface="+mn-ea"/>
                </a:rPr>
                <a:t>A centralized campus platform ensuring trust, efficiency, and safety in daily mutual help.</a:t>
              </a:r>
              <a:endParaRPr lang="en-US" altLang="zh-CN" sz="1200" dirty="0">
                <a:solidFill>
                  <a:schemeClr val="tx1">
                    <a:lumMod val="50000"/>
                    <a:lumOff val="50000"/>
                  </a:schemeClr>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grpSp>
      <p:pic>
        <p:nvPicPr>
          <p:cNvPr id="31" name="图片 30" descr="折线图"/>
          <p:cNvPicPr>
            <a:picLocks noChangeAspect="1"/>
          </p:cNvPicPr>
          <p:nvPr>
            <p:custDataLst>
              <p:tags r:id="rId24"/>
            </p:custDataLst>
          </p:nvPr>
        </p:nvPicPr>
        <p:blipFill>
          <a:blip r:embed="rId25">
            <a:extLst>
              <a:ext uri="{96DAC541-7B7A-43D3-8B79-37D633B846F1}">
                <asvg:svgBlip xmlns:asvg="http://schemas.microsoft.com/office/drawing/2016/SVG/main" r:embed="rId26"/>
              </a:ext>
            </a:extLst>
          </a:blip>
          <a:stretch>
            <a:fillRect/>
          </a:stretch>
        </p:blipFill>
        <p:spPr>
          <a:xfrm>
            <a:off x="555625" y="5371465"/>
            <a:ext cx="535940" cy="535940"/>
          </a:xfrm>
          <a:prstGeom prst="rect">
            <a:avLst/>
          </a:prstGeom>
        </p:spPr>
      </p:pic>
      <p:grpSp>
        <p:nvGrpSpPr>
          <p:cNvPr id="56" name="组合 55"/>
          <p:cNvGrpSpPr/>
          <p:nvPr>
            <p:custDataLst>
              <p:tags r:id="rId27"/>
            </p:custDataLst>
          </p:nvPr>
        </p:nvGrpSpPr>
        <p:grpSpPr>
          <a:xfrm>
            <a:off x="7454587" y="619583"/>
            <a:ext cx="2143011" cy="2007381"/>
            <a:chOff x="2172" y="2512"/>
            <a:chExt cx="14943" cy="13995"/>
          </a:xfrm>
        </p:grpSpPr>
        <p:pic>
          <p:nvPicPr>
            <p:cNvPr id="57" name="图片 56" descr="E:/设计图片素材/7967150_.jpg7967150_"/>
            <p:cNvPicPr>
              <a:picLocks noChangeAspect="1"/>
            </p:cNvPicPr>
            <p:nvPr>
              <p:custDataLst>
                <p:tags r:id="rId28"/>
              </p:custDataLst>
            </p:nvPr>
          </p:nvPicPr>
          <p:blipFill>
            <a:blip r:embed="rId29" cstate="email"/>
            <a:srcRect l="14912" t="-4" r="14912" b="-4"/>
            <a:stretch>
              <a:fillRect/>
            </a:stretch>
          </p:blipFill>
          <p:spPr>
            <a:xfrm>
              <a:off x="2172" y="2573"/>
              <a:ext cx="13933" cy="13933"/>
            </a:xfrm>
            <a:prstGeom prst="ellipse">
              <a:avLst/>
            </a:prstGeom>
          </p:spPr>
        </p:pic>
        <p:sp>
          <p:nvSpPr>
            <p:cNvPr id="58" name="椭圆 57"/>
            <p:cNvSpPr/>
            <p:nvPr>
              <p:custDataLst>
                <p:tags r:id="rId30"/>
              </p:custDataLst>
            </p:nvPr>
          </p:nvSpPr>
          <p:spPr>
            <a:xfrm>
              <a:off x="3469" y="13977"/>
              <a:ext cx="1555" cy="15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custDataLst>
                <p:tags r:id="rId31"/>
              </p:custDataLst>
            </p:nvPr>
          </p:nvSpPr>
          <p:spPr>
            <a:xfrm>
              <a:off x="12120" y="2512"/>
              <a:ext cx="2872" cy="2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custDataLst>
                <p:tags r:id="rId32"/>
              </p:custDataLst>
            </p:nvPr>
          </p:nvSpPr>
          <p:spPr>
            <a:xfrm>
              <a:off x="14992" y="6490"/>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4" name="椭圆 103"/>
            <p:cNvSpPr/>
            <p:nvPr>
              <p:custDataLst>
                <p:tags r:id="rId33"/>
              </p:custDataLst>
            </p:nvPr>
          </p:nvSpPr>
          <p:spPr>
            <a:xfrm>
              <a:off x="15481" y="6490"/>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5" name="椭圆 104"/>
            <p:cNvSpPr/>
            <p:nvPr>
              <p:custDataLst>
                <p:tags r:id="rId34"/>
              </p:custDataLst>
            </p:nvPr>
          </p:nvSpPr>
          <p:spPr>
            <a:xfrm>
              <a:off x="14992" y="6931"/>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6" name="椭圆 105"/>
            <p:cNvSpPr/>
            <p:nvPr>
              <p:custDataLst>
                <p:tags r:id="rId35"/>
              </p:custDataLst>
            </p:nvPr>
          </p:nvSpPr>
          <p:spPr>
            <a:xfrm>
              <a:off x="15481" y="6931"/>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7" name="椭圆 106"/>
            <p:cNvSpPr/>
            <p:nvPr>
              <p:custDataLst>
                <p:tags r:id="rId36"/>
              </p:custDataLst>
            </p:nvPr>
          </p:nvSpPr>
          <p:spPr>
            <a:xfrm>
              <a:off x="15969" y="6490"/>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8" name="椭圆 107"/>
            <p:cNvSpPr/>
            <p:nvPr>
              <p:custDataLst>
                <p:tags r:id="rId37"/>
              </p:custDataLst>
            </p:nvPr>
          </p:nvSpPr>
          <p:spPr>
            <a:xfrm>
              <a:off x="15969" y="6931"/>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9" name="椭圆 108"/>
            <p:cNvSpPr/>
            <p:nvPr>
              <p:custDataLst>
                <p:tags r:id="rId38"/>
              </p:custDataLst>
            </p:nvPr>
          </p:nvSpPr>
          <p:spPr>
            <a:xfrm>
              <a:off x="14992" y="7377"/>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0" name="椭圆 109"/>
            <p:cNvSpPr/>
            <p:nvPr>
              <p:custDataLst>
                <p:tags r:id="rId39"/>
              </p:custDataLst>
            </p:nvPr>
          </p:nvSpPr>
          <p:spPr>
            <a:xfrm>
              <a:off x="15481" y="7377"/>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1" name="椭圆 110"/>
            <p:cNvSpPr/>
            <p:nvPr>
              <p:custDataLst>
                <p:tags r:id="rId40"/>
              </p:custDataLst>
            </p:nvPr>
          </p:nvSpPr>
          <p:spPr>
            <a:xfrm>
              <a:off x="15969" y="7377"/>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2" name="椭圆 111"/>
            <p:cNvSpPr/>
            <p:nvPr>
              <p:custDataLst>
                <p:tags r:id="rId41"/>
              </p:custDataLst>
            </p:nvPr>
          </p:nvSpPr>
          <p:spPr>
            <a:xfrm>
              <a:off x="16459" y="6490"/>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3" name="椭圆 112"/>
            <p:cNvSpPr/>
            <p:nvPr>
              <p:custDataLst>
                <p:tags r:id="rId42"/>
              </p:custDataLst>
            </p:nvPr>
          </p:nvSpPr>
          <p:spPr>
            <a:xfrm>
              <a:off x="16459" y="6931"/>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4" name="椭圆 113"/>
            <p:cNvSpPr/>
            <p:nvPr>
              <p:custDataLst>
                <p:tags r:id="rId43"/>
              </p:custDataLst>
            </p:nvPr>
          </p:nvSpPr>
          <p:spPr>
            <a:xfrm>
              <a:off x="16459" y="7377"/>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5" name="椭圆 114"/>
            <p:cNvSpPr/>
            <p:nvPr>
              <p:custDataLst>
                <p:tags r:id="rId44"/>
              </p:custDataLst>
            </p:nvPr>
          </p:nvSpPr>
          <p:spPr>
            <a:xfrm>
              <a:off x="16967" y="6490"/>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6" name="椭圆 115"/>
            <p:cNvSpPr/>
            <p:nvPr>
              <p:custDataLst>
                <p:tags r:id="rId45"/>
              </p:custDataLst>
            </p:nvPr>
          </p:nvSpPr>
          <p:spPr>
            <a:xfrm>
              <a:off x="16962" y="6931"/>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7" name="椭圆 116"/>
            <p:cNvSpPr/>
            <p:nvPr>
              <p:custDataLst>
                <p:tags r:id="rId46"/>
              </p:custDataLst>
            </p:nvPr>
          </p:nvSpPr>
          <p:spPr>
            <a:xfrm>
              <a:off x="16962" y="7377"/>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8" name="椭圆 117"/>
            <p:cNvSpPr/>
            <p:nvPr>
              <p:custDataLst>
                <p:tags r:id="rId47"/>
              </p:custDataLst>
            </p:nvPr>
          </p:nvSpPr>
          <p:spPr>
            <a:xfrm>
              <a:off x="14528" y="7377"/>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9" name="椭圆 118"/>
            <p:cNvSpPr/>
            <p:nvPr>
              <p:custDataLst>
                <p:tags r:id="rId48"/>
              </p:custDataLst>
            </p:nvPr>
          </p:nvSpPr>
          <p:spPr>
            <a:xfrm>
              <a:off x="14528" y="6931"/>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0" name="椭圆 119"/>
            <p:cNvSpPr/>
            <p:nvPr>
              <p:custDataLst>
                <p:tags r:id="rId49"/>
              </p:custDataLst>
            </p:nvPr>
          </p:nvSpPr>
          <p:spPr>
            <a:xfrm>
              <a:off x="13954" y="7377"/>
              <a:ext cx="149" cy="1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0" name="椭圆 59"/>
            <p:cNvSpPr/>
            <p:nvPr>
              <p:custDataLst>
                <p:tags r:id="rId50"/>
              </p:custDataLst>
            </p:nvPr>
          </p:nvSpPr>
          <p:spPr>
            <a:xfrm>
              <a:off x="3110" y="2619"/>
              <a:ext cx="13886" cy="138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custDataLst>
              <p:tags r:id="rId51"/>
            </p:custDataLst>
          </p:nvPr>
        </p:nvGrpSpPr>
        <p:grpSpPr>
          <a:xfrm>
            <a:off x="5797550" y="2016125"/>
            <a:ext cx="1882775" cy="1637665"/>
            <a:chOff x="2464" y="3258"/>
            <a:chExt cx="14454" cy="12572"/>
          </a:xfrm>
        </p:grpSpPr>
        <p:sp>
          <p:nvSpPr>
            <p:cNvPr id="52" name="任意多边形: 形状 11"/>
            <p:cNvSpPr/>
            <p:nvPr>
              <p:custDataLst>
                <p:tags r:id="rId52"/>
              </p:custDataLst>
            </p:nvPr>
          </p:nvSpPr>
          <p:spPr>
            <a:xfrm>
              <a:off x="11707" y="15197"/>
              <a:ext cx="2741" cy="573"/>
            </a:xfrm>
            <a:custGeom>
              <a:avLst/>
              <a:gdLst>
                <a:gd name="connsiteX0" fmla="*/ 1165783 w 1165782"/>
                <a:gd name="connsiteY0" fmla="*/ 57394 h 243531"/>
                <a:gd name="connsiteX1" fmla="*/ 978720 w 1165782"/>
                <a:gd name="connsiteY1" fmla="*/ 243532 h 243531"/>
                <a:gd name="connsiteX2" fmla="*/ 977417 w 1165782"/>
                <a:gd name="connsiteY2" fmla="*/ 242229 h 243531"/>
                <a:gd name="connsiteX3" fmla="*/ 976320 w 1165782"/>
                <a:gd name="connsiteY3" fmla="*/ 243326 h 243531"/>
                <a:gd name="connsiteX4" fmla="*/ 845212 w 1165782"/>
                <a:gd name="connsiteY4" fmla="*/ 112869 h 243531"/>
                <a:gd name="connsiteX5" fmla="*/ 713863 w 1165782"/>
                <a:gd name="connsiteY5" fmla="*/ 243532 h 243531"/>
                <a:gd name="connsiteX6" fmla="*/ 712526 w 1165782"/>
                <a:gd name="connsiteY6" fmla="*/ 242229 h 243531"/>
                <a:gd name="connsiteX7" fmla="*/ 711463 w 1165782"/>
                <a:gd name="connsiteY7" fmla="*/ 243326 h 243531"/>
                <a:gd name="connsiteX8" fmla="*/ 582343 w 1165782"/>
                <a:gd name="connsiteY8" fmla="*/ 114857 h 243531"/>
                <a:gd name="connsiteX9" fmla="*/ 452983 w 1165782"/>
                <a:gd name="connsiteY9" fmla="*/ 243532 h 243531"/>
                <a:gd name="connsiteX10" fmla="*/ 451680 w 1165782"/>
                <a:gd name="connsiteY10" fmla="*/ 242229 h 243531"/>
                <a:gd name="connsiteX11" fmla="*/ 450617 w 1165782"/>
                <a:gd name="connsiteY11" fmla="*/ 243326 h 243531"/>
                <a:gd name="connsiteX12" fmla="*/ 319474 w 1165782"/>
                <a:gd name="connsiteY12" fmla="*/ 112869 h 243531"/>
                <a:gd name="connsiteX13" fmla="*/ 188126 w 1165782"/>
                <a:gd name="connsiteY13" fmla="*/ 243532 h 243531"/>
                <a:gd name="connsiteX14" fmla="*/ 186823 w 1165782"/>
                <a:gd name="connsiteY14" fmla="*/ 242229 h 243531"/>
                <a:gd name="connsiteX15" fmla="*/ 185726 w 1165782"/>
                <a:gd name="connsiteY15" fmla="*/ 243326 h 243531"/>
                <a:gd name="connsiteX16" fmla="*/ 0 w 1165782"/>
                <a:gd name="connsiteY16" fmla="*/ 58526 h 243531"/>
                <a:gd name="connsiteX17" fmla="*/ 57291 w 1165782"/>
                <a:gd name="connsiteY17" fmla="*/ 1543 h 243531"/>
                <a:gd name="connsiteX18" fmla="*/ 186652 w 1165782"/>
                <a:gd name="connsiteY18" fmla="*/ 130251 h 243531"/>
                <a:gd name="connsiteX19" fmla="*/ 317520 w 1165782"/>
                <a:gd name="connsiteY19" fmla="*/ 0 h 243531"/>
                <a:gd name="connsiteX20" fmla="*/ 320606 w 1165782"/>
                <a:gd name="connsiteY20" fmla="*/ 3086 h 243531"/>
                <a:gd name="connsiteX21" fmla="*/ 322148 w 1165782"/>
                <a:gd name="connsiteY21" fmla="*/ 1543 h 243531"/>
                <a:gd name="connsiteX22" fmla="*/ 451509 w 1165782"/>
                <a:gd name="connsiteY22" fmla="*/ 130251 h 243531"/>
                <a:gd name="connsiteX23" fmla="*/ 582377 w 1165782"/>
                <a:gd name="connsiteY23" fmla="*/ 0 h 243531"/>
                <a:gd name="connsiteX24" fmla="*/ 640080 w 1165782"/>
                <a:gd name="connsiteY24" fmla="*/ 57394 h 243531"/>
                <a:gd name="connsiteX25" fmla="*/ 639600 w 1165782"/>
                <a:gd name="connsiteY25" fmla="*/ 57874 h 243531"/>
                <a:gd name="connsiteX26" fmla="*/ 712354 w 1165782"/>
                <a:gd name="connsiteY26" fmla="*/ 130251 h 243531"/>
                <a:gd name="connsiteX27" fmla="*/ 843223 w 1165782"/>
                <a:gd name="connsiteY27" fmla="*/ 0 h 243531"/>
                <a:gd name="connsiteX28" fmla="*/ 846308 w 1165782"/>
                <a:gd name="connsiteY28" fmla="*/ 3086 h 243531"/>
                <a:gd name="connsiteX29" fmla="*/ 847852 w 1165782"/>
                <a:gd name="connsiteY29" fmla="*/ 1543 h 243531"/>
                <a:gd name="connsiteX30" fmla="*/ 977212 w 1165782"/>
                <a:gd name="connsiteY30" fmla="*/ 130251 h 243531"/>
                <a:gd name="connsiteX31" fmla="*/ 1108114 w 1165782"/>
                <a:gd name="connsiteY31" fmla="*/ 0 h 24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65782" h="243531">
                  <a:moveTo>
                    <a:pt x="1165783" y="57394"/>
                  </a:moveTo>
                  <a:lnTo>
                    <a:pt x="978720" y="243532"/>
                  </a:lnTo>
                  <a:lnTo>
                    <a:pt x="977417" y="242229"/>
                  </a:lnTo>
                  <a:lnTo>
                    <a:pt x="976320" y="243326"/>
                  </a:lnTo>
                  <a:lnTo>
                    <a:pt x="845212" y="112869"/>
                  </a:lnTo>
                  <a:lnTo>
                    <a:pt x="713863" y="243532"/>
                  </a:lnTo>
                  <a:lnTo>
                    <a:pt x="712526" y="242229"/>
                  </a:lnTo>
                  <a:lnTo>
                    <a:pt x="711463" y="243326"/>
                  </a:lnTo>
                  <a:lnTo>
                    <a:pt x="582343" y="114857"/>
                  </a:lnTo>
                  <a:lnTo>
                    <a:pt x="452983" y="243532"/>
                  </a:lnTo>
                  <a:lnTo>
                    <a:pt x="451680" y="242229"/>
                  </a:lnTo>
                  <a:lnTo>
                    <a:pt x="450617" y="243326"/>
                  </a:lnTo>
                  <a:lnTo>
                    <a:pt x="319474" y="112869"/>
                  </a:lnTo>
                  <a:lnTo>
                    <a:pt x="188126" y="243532"/>
                  </a:lnTo>
                  <a:lnTo>
                    <a:pt x="186823" y="242229"/>
                  </a:lnTo>
                  <a:lnTo>
                    <a:pt x="185726" y="243326"/>
                  </a:lnTo>
                  <a:lnTo>
                    <a:pt x="0" y="58526"/>
                  </a:lnTo>
                  <a:lnTo>
                    <a:pt x="57291" y="1543"/>
                  </a:lnTo>
                  <a:lnTo>
                    <a:pt x="186652" y="130251"/>
                  </a:lnTo>
                  <a:lnTo>
                    <a:pt x="317520" y="0"/>
                  </a:lnTo>
                  <a:lnTo>
                    <a:pt x="320606" y="3086"/>
                  </a:lnTo>
                  <a:lnTo>
                    <a:pt x="322148" y="1543"/>
                  </a:lnTo>
                  <a:lnTo>
                    <a:pt x="451509" y="130251"/>
                  </a:lnTo>
                  <a:lnTo>
                    <a:pt x="582377" y="0"/>
                  </a:lnTo>
                  <a:lnTo>
                    <a:pt x="640080" y="57394"/>
                  </a:lnTo>
                  <a:lnTo>
                    <a:pt x="639600" y="57874"/>
                  </a:lnTo>
                  <a:lnTo>
                    <a:pt x="712354" y="130251"/>
                  </a:lnTo>
                  <a:lnTo>
                    <a:pt x="843223" y="0"/>
                  </a:lnTo>
                  <a:lnTo>
                    <a:pt x="846308" y="3086"/>
                  </a:lnTo>
                  <a:lnTo>
                    <a:pt x="847852" y="1543"/>
                  </a:lnTo>
                  <a:lnTo>
                    <a:pt x="977212" y="130251"/>
                  </a:lnTo>
                  <a:lnTo>
                    <a:pt x="1108114" y="0"/>
                  </a:lnTo>
                  <a:close/>
                </a:path>
              </a:pathLst>
            </a:custGeom>
            <a:solidFill>
              <a:schemeClr val="accent3"/>
            </a:solidFill>
            <a:ln w="3429" cap="flat">
              <a:noFill/>
              <a:prstDash val="solid"/>
              <a:miter/>
            </a:ln>
          </p:spPr>
          <p:txBody>
            <a:bodyPr rtlCol="0" anchor="ctr"/>
            <a:lstStyle/>
            <a:p>
              <a:endParaRPr lang="zh-CN" altLang="en-US">
                <a:cs typeface="思源黑体 Regular" panose="020B0500000000000000" charset="-122"/>
              </a:endParaRPr>
            </a:p>
          </p:txBody>
        </p:sp>
        <p:sp>
          <p:nvSpPr>
            <p:cNvPr id="53" name="任意多边形: 形状 16"/>
            <p:cNvSpPr/>
            <p:nvPr>
              <p:custDataLst>
                <p:tags r:id="rId53"/>
              </p:custDataLst>
            </p:nvPr>
          </p:nvSpPr>
          <p:spPr>
            <a:xfrm>
              <a:off x="11850" y="3802"/>
              <a:ext cx="5069" cy="5155"/>
            </a:xfrm>
            <a:custGeom>
              <a:avLst/>
              <a:gdLst>
                <a:gd name="connsiteX0" fmla="*/ 1991760 w 1994354"/>
                <a:gd name="connsiteY0" fmla="*/ 484629 h 2027849"/>
                <a:gd name="connsiteX1" fmla="*/ 1975680 w 1994354"/>
                <a:gd name="connsiteY1" fmla="*/ 490615 h 2027849"/>
                <a:gd name="connsiteX2" fmla="*/ 1964914 w 1994354"/>
                <a:gd name="connsiteY2" fmla="*/ 476410 h 2027849"/>
                <a:gd name="connsiteX3" fmla="*/ 1976332 w 1994354"/>
                <a:gd name="connsiteY3" fmla="*/ 462086 h 2027849"/>
                <a:gd name="connsiteX4" fmla="*/ 1980754 w 1994354"/>
                <a:gd name="connsiteY4" fmla="*/ 460944 h 2027849"/>
                <a:gd name="connsiteX5" fmla="*/ 1987269 w 1994354"/>
                <a:gd name="connsiteY5" fmla="*/ 462967 h 2027849"/>
                <a:gd name="connsiteX6" fmla="*/ 1989977 w 1994354"/>
                <a:gd name="connsiteY6" fmla="*/ 465847 h 2027849"/>
                <a:gd name="connsiteX7" fmla="*/ 1991760 w 1994354"/>
                <a:gd name="connsiteY7" fmla="*/ 484629 h 2027849"/>
                <a:gd name="connsiteX8" fmla="*/ 1670160 w 1994354"/>
                <a:gd name="connsiteY8" fmla="*/ 996885 h 2027849"/>
                <a:gd name="connsiteX9" fmla="*/ 1660183 w 1994354"/>
                <a:gd name="connsiteY9" fmla="*/ 978748 h 2027849"/>
                <a:gd name="connsiteX10" fmla="*/ 1678320 w 1994354"/>
                <a:gd name="connsiteY10" fmla="*/ 968784 h 2027849"/>
                <a:gd name="connsiteX11" fmla="*/ 1678697 w 1994354"/>
                <a:gd name="connsiteY11" fmla="*/ 968894 h 2027849"/>
                <a:gd name="connsiteX12" fmla="*/ 1688674 w 1994354"/>
                <a:gd name="connsiteY12" fmla="*/ 987031 h 2027849"/>
                <a:gd name="connsiteX13" fmla="*/ 1670537 w 1994354"/>
                <a:gd name="connsiteY13" fmla="*/ 996995 h 2027849"/>
                <a:gd name="connsiteX14" fmla="*/ 1670160 w 1994354"/>
                <a:gd name="connsiteY14" fmla="*/ 996885 h 2027849"/>
                <a:gd name="connsiteX15" fmla="*/ 1712194 w 1994354"/>
                <a:gd name="connsiteY15" fmla="*/ 862015 h 2027849"/>
                <a:gd name="connsiteX16" fmla="*/ 1702183 w 1994354"/>
                <a:gd name="connsiteY16" fmla="*/ 843662 h 2027849"/>
                <a:gd name="connsiteX17" fmla="*/ 1720526 w 1994354"/>
                <a:gd name="connsiteY17" fmla="*/ 833657 h 2027849"/>
                <a:gd name="connsiteX18" fmla="*/ 1730571 w 1994354"/>
                <a:gd name="connsiteY18" fmla="*/ 851925 h 2027849"/>
                <a:gd name="connsiteX19" fmla="*/ 1712194 w 1994354"/>
                <a:gd name="connsiteY19" fmla="*/ 862015 h 2027849"/>
                <a:gd name="connsiteX20" fmla="*/ 1756526 w 1994354"/>
                <a:gd name="connsiteY20" fmla="*/ 718790 h 2027849"/>
                <a:gd name="connsiteX21" fmla="*/ 1746789 w 1994354"/>
                <a:gd name="connsiteY21" fmla="*/ 700317 h 2027849"/>
                <a:gd name="connsiteX22" fmla="*/ 1764994 w 1994354"/>
                <a:gd name="connsiteY22" fmla="*/ 690490 h 2027849"/>
                <a:gd name="connsiteX23" fmla="*/ 1774903 w 1994354"/>
                <a:gd name="connsiteY23" fmla="*/ 708926 h 2027849"/>
                <a:gd name="connsiteX24" fmla="*/ 1756526 w 1994354"/>
                <a:gd name="connsiteY24" fmla="*/ 718790 h 2027849"/>
                <a:gd name="connsiteX25" fmla="*/ 1798046 w 1994354"/>
                <a:gd name="connsiteY25" fmla="*/ 583409 h 2027849"/>
                <a:gd name="connsiteX26" fmla="*/ 1788480 w 1994354"/>
                <a:gd name="connsiteY26" fmla="*/ 565097 h 2027849"/>
                <a:gd name="connsiteX27" fmla="*/ 1806789 w 1994354"/>
                <a:gd name="connsiteY27" fmla="*/ 555532 h 2027849"/>
                <a:gd name="connsiteX28" fmla="*/ 1807269 w 1994354"/>
                <a:gd name="connsiteY28" fmla="*/ 555689 h 2027849"/>
                <a:gd name="connsiteX29" fmla="*/ 1816834 w 1994354"/>
                <a:gd name="connsiteY29" fmla="*/ 574002 h 2027849"/>
                <a:gd name="connsiteX30" fmla="*/ 1798526 w 1994354"/>
                <a:gd name="connsiteY30" fmla="*/ 583567 h 2027849"/>
                <a:gd name="connsiteX31" fmla="*/ 1798046 w 1994354"/>
                <a:gd name="connsiteY31" fmla="*/ 583409 h 2027849"/>
                <a:gd name="connsiteX32" fmla="*/ 1839874 w 1994354"/>
                <a:gd name="connsiteY32" fmla="*/ 448499 h 2027849"/>
                <a:gd name="connsiteX33" fmla="*/ 1829897 w 1994354"/>
                <a:gd name="connsiteY33" fmla="*/ 433841 h 2027849"/>
                <a:gd name="connsiteX34" fmla="*/ 1841795 w 1994354"/>
                <a:gd name="connsiteY34" fmla="*/ 420038 h 2027849"/>
                <a:gd name="connsiteX35" fmla="*/ 1846389 w 1994354"/>
                <a:gd name="connsiteY35" fmla="*/ 419260 h 2027849"/>
                <a:gd name="connsiteX36" fmla="*/ 1851600 w 1994354"/>
                <a:gd name="connsiteY36" fmla="*/ 420878 h 2027849"/>
                <a:gd name="connsiteX37" fmla="*/ 1854960 w 1994354"/>
                <a:gd name="connsiteY37" fmla="*/ 424115 h 2027849"/>
                <a:gd name="connsiteX38" fmla="*/ 1857463 w 1994354"/>
                <a:gd name="connsiteY38" fmla="*/ 441648 h 2027849"/>
                <a:gd name="connsiteX39" fmla="*/ 1839874 w 1994354"/>
                <a:gd name="connsiteY39" fmla="*/ 448499 h 2027849"/>
                <a:gd name="connsiteX40" fmla="*/ 1542446 w 1994354"/>
                <a:gd name="connsiteY40" fmla="*/ 1408602 h 2027849"/>
                <a:gd name="connsiteX41" fmla="*/ 1552149 w 1994354"/>
                <a:gd name="connsiteY41" fmla="*/ 1427033 h 2027849"/>
                <a:gd name="connsiteX42" fmla="*/ 1533566 w 1994354"/>
                <a:gd name="connsiteY42" fmla="*/ 1436610 h 2027849"/>
                <a:gd name="connsiteX43" fmla="*/ 1523966 w 1994354"/>
                <a:gd name="connsiteY43" fmla="*/ 1418095 h 2027849"/>
                <a:gd name="connsiteX44" fmla="*/ 1542446 w 1994354"/>
                <a:gd name="connsiteY44" fmla="*/ 1408602 h 2027849"/>
                <a:gd name="connsiteX45" fmla="*/ 1705269 w 1994354"/>
                <a:gd name="connsiteY45" fmla="*/ 406742 h 2027849"/>
                <a:gd name="connsiteX46" fmla="*/ 1694640 w 1994354"/>
                <a:gd name="connsiteY46" fmla="*/ 392424 h 2027849"/>
                <a:gd name="connsiteX47" fmla="*/ 1706229 w 1994354"/>
                <a:gd name="connsiteY47" fmla="*/ 378199 h 2027849"/>
                <a:gd name="connsiteX48" fmla="*/ 1710720 w 1994354"/>
                <a:gd name="connsiteY48" fmla="*/ 377171 h 2027849"/>
                <a:gd name="connsiteX49" fmla="*/ 1717234 w 1994354"/>
                <a:gd name="connsiteY49" fmla="*/ 379193 h 2027849"/>
                <a:gd name="connsiteX50" fmla="*/ 1720286 w 1994354"/>
                <a:gd name="connsiteY50" fmla="*/ 382643 h 2027849"/>
                <a:gd name="connsiteX51" fmla="*/ 1721520 w 1994354"/>
                <a:gd name="connsiteY51" fmla="*/ 400920 h 2027849"/>
                <a:gd name="connsiteX52" fmla="*/ 1705269 w 1994354"/>
                <a:gd name="connsiteY52" fmla="*/ 406742 h 2027849"/>
                <a:gd name="connsiteX53" fmla="*/ 1135269 w 1994354"/>
                <a:gd name="connsiteY53" fmla="*/ 1765992 h 2027849"/>
                <a:gd name="connsiteX54" fmla="*/ 1125326 w 1994354"/>
                <a:gd name="connsiteY54" fmla="*/ 1747920 h 2027849"/>
                <a:gd name="connsiteX55" fmla="*/ 1143394 w 1994354"/>
                <a:gd name="connsiteY55" fmla="*/ 1737988 h 2027849"/>
                <a:gd name="connsiteX56" fmla="*/ 1143703 w 1994354"/>
                <a:gd name="connsiteY56" fmla="*/ 1738077 h 2027849"/>
                <a:gd name="connsiteX57" fmla="*/ 1153886 w 1994354"/>
                <a:gd name="connsiteY57" fmla="*/ 1756015 h 2027849"/>
                <a:gd name="connsiteX58" fmla="*/ 1135955 w 1994354"/>
                <a:gd name="connsiteY58" fmla="*/ 1766195 h 2027849"/>
                <a:gd name="connsiteX59" fmla="*/ 1135269 w 1994354"/>
                <a:gd name="connsiteY59" fmla="*/ 1765992 h 2027849"/>
                <a:gd name="connsiteX60" fmla="*/ 1527943 w 1994354"/>
                <a:gd name="connsiteY60" fmla="*/ 499615 h 2027849"/>
                <a:gd name="connsiteX61" fmla="*/ 1518275 w 1994354"/>
                <a:gd name="connsiteY61" fmla="*/ 481365 h 2027849"/>
                <a:gd name="connsiteX62" fmla="*/ 1536514 w 1994354"/>
                <a:gd name="connsiteY62" fmla="*/ 471703 h 2027849"/>
                <a:gd name="connsiteX63" fmla="*/ 1536720 w 1994354"/>
                <a:gd name="connsiteY63" fmla="*/ 471761 h 2027849"/>
                <a:gd name="connsiteX64" fmla="*/ 1546663 w 1994354"/>
                <a:gd name="connsiteY64" fmla="*/ 489861 h 2027849"/>
                <a:gd name="connsiteX65" fmla="*/ 1528560 w 1994354"/>
                <a:gd name="connsiteY65" fmla="*/ 499814 h 2027849"/>
                <a:gd name="connsiteX66" fmla="*/ 1527943 w 1994354"/>
                <a:gd name="connsiteY66" fmla="*/ 499615 h 2027849"/>
                <a:gd name="connsiteX67" fmla="*/ 1569326 w 1994354"/>
                <a:gd name="connsiteY67" fmla="*/ 364553 h 2027849"/>
                <a:gd name="connsiteX68" fmla="*/ 1559554 w 1994354"/>
                <a:gd name="connsiteY68" fmla="*/ 349053 h 2027849"/>
                <a:gd name="connsiteX69" fmla="*/ 1571692 w 1994354"/>
                <a:gd name="connsiteY69" fmla="*/ 336124 h 2027849"/>
                <a:gd name="connsiteX70" fmla="*/ 1576354 w 1994354"/>
                <a:gd name="connsiteY70" fmla="*/ 335489 h 2027849"/>
                <a:gd name="connsiteX71" fmla="*/ 1581566 w 1994354"/>
                <a:gd name="connsiteY71" fmla="*/ 337108 h 2027849"/>
                <a:gd name="connsiteX72" fmla="*/ 1585269 w 1994354"/>
                <a:gd name="connsiteY72" fmla="*/ 340931 h 2027849"/>
                <a:gd name="connsiteX73" fmla="*/ 1586571 w 1994354"/>
                <a:gd name="connsiteY73" fmla="*/ 358536 h 2027849"/>
                <a:gd name="connsiteX74" fmla="*/ 1569326 w 1994354"/>
                <a:gd name="connsiteY74" fmla="*/ 364553 h 2027849"/>
                <a:gd name="connsiteX75" fmla="*/ 1450594 w 1994354"/>
                <a:gd name="connsiteY75" fmla="*/ 749925 h 2027849"/>
                <a:gd name="connsiteX76" fmla="*/ 1460160 w 1994354"/>
                <a:gd name="connsiteY76" fmla="*/ 768569 h 2027849"/>
                <a:gd name="connsiteX77" fmla="*/ 1441406 w 1994354"/>
                <a:gd name="connsiteY77" fmla="*/ 778015 h 2027849"/>
                <a:gd name="connsiteX78" fmla="*/ 1431943 w 1994354"/>
                <a:gd name="connsiteY78" fmla="*/ 759371 h 2027849"/>
                <a:gd name="connsiteX79" fmla="*/ 1450594 w 1994354"/>
                <a:gd name="connsiteY79" fmla="*/ 749915 h 2027849"/>
                <a:gd name="connsiteX80" fmla="*/ 1494617 w 1994354"/>
                <a:gd name="connsiteY80" fmla="*/ 606611 h 2027849"/>
                <a:gd name="connsiteX81" fmla="*/ 1504697 w 1994354"/>
                <a:gd name="connsiteY81" fmla="*/ 625032 h 2027849"/>
                <a:gd name="connsiteX82" fmla="*/ 1486251 w 1994354"/>
                <a:gd name="connsiteY82" fmla="*/ 634937 h 2027849"/>
                <a:gd name="connsiteX83" fmla="*/ 1476137 w 1994354"/>
                <a:gd name="connsiteY83" fmla="*/ 616660 h 2027849"/>
                <a:gd name="connsiteX84" fmla="*/ 1494446 w 1994354"/>
                <a:gd name="connsiteY84" fmla="*/ 606559 h 2027849"/>
                <a:gd name="connsiteX85" fmla="*/ 1494617 w 1994354"/>
                <a:gd name="connsiteY85" fmla="*/ 606614 h 2027849"/>
                <a:gd name="connsiteX86" fmla="*/ 1408594 w 1994354"/>
                <a:gd name="connsiteY86" fmla="*/ 885100 h 2027849"/>
                <a:gd name="connsiteX87" fmla="*/ 1418332 w 1994354"/>
                <a:gd name="connsiteY87" fmla="*/ 903371 h 2027849"/>
                <a:gd name="connsiteX88" fmla="*/ 1400057 w 1994354"/>
                <a:gd name="connsiteY88" fmla="*/ 913108 h 2027849"/>
                <a:gd name="connsiteX89" fmla="*/ 1399611 w 1994354"/>
                <a:gd name="connsiteY89" fmla="*/ 912964 h 2027849"/>
                <a:gd name="connsiteX90" fmla="*/ 1389771 w 1994354"/>
                <a:gd name="connsiteY90" fmla="*/ 894751 h 2027849"/>
                <a:gd name="connsiteX91" fmla="*/ 1407977 w 1994354"/>
                <a:gd name="connsiteY91" fmla="*/ 884904 h 2027849"/>
                <a:gd name="connsiteX92" fmla="*/ 1408594 w 1994354"/>
                <a:gd name="connsiteY92" fmla="*/ 885103 h 2027849"/>
                <a:gd name="connsiteX93" fmla="*/ 1185943 w 1994354"/>
                <a:gd name="connsiteY93" fmla="*/ 1602844 h 2027849"/>
                <a:gd name="connsiteX94" fmla="*/ 1195646 w 1994354"/>
                <a:gd name="connsiteY94" fmla="*/ 1621413 h 2027849"/>
                <a:gd name="connsiteX95" fmla="*/ 1177063 w 1994354"/>
                <a:gd name="connsiteY95" fmla="*/ 1631105 h 2027849"/>
                <a:gd name="connsiteX96" fmla="*/ 1176823 w 1994354"/>
                <a:gd name="connsiteY96" fmla="*/ 1631027 h 2027849"/>
                <a:gd name="connsiteX97" fmla="*/ 1167600 w 1994354"/>
                <a:gd name="connsiteY97" fmla="*/ 1612214 h 2027849"/>
                <a:gd name="connsiteX98" fmla="*/ 1185943 w 1994354"/>
                <a:gd name="connsiteY98" fmla="*/ 1602847 h 2027849"/>
                <a:gd name="connsiteX99" fmla="*/ 1229966 w 1994354"/>
                <a:gd name="connsiteY99" fmla="*/ 1459626 h 2027849"/>
                <a:gd name="connsiteX100" fmla="*/ 1240080 w 1994354"/>
                <a:gd name="connsiteY100" fmla="*/ 1478020 h 2027849"/>
                <a:gd name="connsiteX101" fmla="*/ 1221635 w 1994354"/>
                <a:gd name="connsiteY101" fmla="*/ 1487904 h 2027849"/>
                <a:gd name="connsiteX102" fmla="*/ 1211623 w 1994354"/>
                <a:gd name="connsiteY102" fmla="*/ 1469627 h 2027849"/>
                <a:gd name="connsiteX103" fmla="*/ 1229966 w 1994354"/>
                <a:gd name="connsiteY103" fmla="*/ 1459629 h 2027849"/>
                <a:gd name="connsiteX104" fmla="*/ 1263429 w 1994354"/>
                <a:gd name="connsiteY104" fmla="*/ 1352801 h 2027849"/>
                <a:gd name="connsiteX105" fmla="*/ 1253589 w 1994354"/>
                <a:gd name="connsiteY105" fmla="*/ 1334417 h 2027849"/>
                <a:gd name="connsiteX106" fmla="*/ 1271897 w 1994354"/>
                <a:gd name="connsiteY106" fmla="*/ 1324656 h 2027849"/>
                <a:gd name="connsiteX107" fmla="*/ 1271966 w 1994354"/>
                <a:gd name="connsiteY107" fmla="*/ 1324677 h 2027849"/>
                <a:gd name="connsiteX108" fmla="*/ 1281977 w 1994354"/>
                <a:gd name="connsiteY108" fmla="*/ 1343013 h 2027849"/>
                <a:gd name="connsiteX109" fmla="*/ 1263429 w 1994354"/>
                <a:gd name="connsiteY109" fmla="*/ 1352805 h 2027849"/>
                <a:gd name="connsiteX110" fmla="*/ 1348046 w 1994354"/>
                <a:gd name="connsiteY110" fmla="*/ 1029960 h 2027849"/>
                <a:gd name="connsiteX111" fmla="*/ 1366389 w 1994354"/>
                <a:gd name="connsiteY111" fmla="*/ 1019969 h 2027849"/>
                <a:gd name="connsiteX112" fmla="*/ 1376469 w 1994354"/>
                <a:gd name="connsiteY112" fmla="*/ 1038254 h 2027849"/>
                <a:gd name="connsiteX113" fmla="*/ 1358194 w 1994354"/>
                <a:gd name="connsiteY113" fmla="*/ 1048344 h 2027849"/>
                <a:gd name="connsiteX114" fmla="*/ 1357989 w 1994354"/>
                <a:gd name="connsiteY114" fmla="*/ 1048283 h 2027849"/>
                <a:gd name="connsiteX115" fmla="*/ 1348046 w 1994354"/>
                <a:gd name="connsiteY115" fmla="*/ 1029964 h 2027849"/>
                <a:gd name="connsiteX116" fmla="*/ 1305052 w 1994354"/>
                <a:gd name="connsiteY116" fmla="*/ 1217630 h 2027849"/>
                <a:gd name="connsiteX117" fmla="*/ 1295589 w 1994354"/>
                <a:gd name="connsiteY117" fmla="*/ 1199010 h 2027849"/>
                <a:gd name="connsiteX118" fmla="*/ 1314206 w 1994354"/>
                <a:gd name="connsiteY118" fmla="*/ 1189543 h 2027849"/>
                <a:gd name="connsiteX119" fmla="*/ 1323669 w 1994354"/>
                <a:gd name="connsiteY119" fmla="*/ 1208167 h 2027849"/>
                <a:gd name="connsiteX120" fmla="*/ 1305052 w 1994354"/>
                <a:gd name="connsiteY120" fmla="*/ 1217633 h 2027849"/>
                <a:gd name="connsiteX121" fmla="*/ 1434549 w 1994354"/>
                <a:gd name="connsiteY121" fmla="*/ 322752 h 2027849"/>
                <a:gd name="connsiteX122" fmla="*/ 1424400 w 1994354"/>
                <a:gd name="connsiteY122" fmla="*/ 308229 h 2027849"/>
                <a:gd name="connsiteX123" fmla="*/ 1436126 w 1994354"/>
                <a:gd name="connsiteY123" fmla="*/ 294278 h 2027849"/>
                <a:gd name="connsiteX124" fmla="*/ 1440686 w 1994354"/>
                <a:gd name="connsiteY124" fmla="*/ 293400 h 2027849"/>
                <a:gd name="connsiteX125" fmla="*/ 1445897 w 1994354"/>
                <a:gd name="connsiteY125" fmla="*/ 295019 h 2027849"/>
                <a:gd name="connsiteX126" fmla="*/ 1449394 w 1994354"/>
                <a:gd name="connsiteY126" fmla="*/ 298193 h 2027849"/>
                <a:gd name="connsiteX127" fmla="*/ 1451726 w 1994354"/>
                <a:gd name="connsiteY127" fmla="*/ 316310 h 2027849"/>
                <a:gd name="connsiteX128" fmla="*/ 1434549 w 1994354"/>
                <a:gd name="connsiteY128" fmla="*/ 322756 h 2027849"/>
                <a:gd name="connsiteX129" fmla="*/ 1401463 w 1994354"/>
                <a:gd name="connsiteY129" fmla="*/ 429796 h 2027849"/>
                <a:gd name="connsiteX130" fmla="*/ 1411372 w 1994354"/>
                <a:gd name="connsiteY130" fmla="*/ 447919 h 2027849"/>
                <a:gd name="connsiteX131" fmla="*/ 1393234 w 1994354"/>
                <a:gd name="connsiteY131" fmla="*/ 457828 h 2027849"/>
                <a:gd name="connsiteX132" fmla="*/ 1392857 w 1994354"/>
                <a:gd name="connsiteY132" fmla="*/ 457708 h 2027849"/>
                <a:gd name="connsiteX133" fmla="*/ 1382846 w 1994354"/>
                <a:gd name="connsiteY133" fmla="*/ 439649 h 2027849"/>
                <a:gd name="connsiteX134" fmla="*/ 1400880 w 1994354"/>
                <a:gd name="connsiteY134" fmla="*/ 429621 h 2027849"/>
                <a:gd name="connsiteX135" fmla="*/ 1401463 w 1994354"/>
                <a:gd name="connsiteY135" fmla="*/ 429799 h 2027849"/>
                <a:gd name="connsiteX136" fmla="*/ 1008686 w 1994354"/>
                <a:gd name="connsiteY136" fmla="*/ 1696173 h 2027849"/>
                <a:gd name="connsiteX137" fmla="*/ 1018080 w 1994354"/>
                <a:gd name="connsiteY137" fmla="*/ 1714540 h 2027849"/>
                <a:gd name="connsiteX138" fmla="*/ 999703 w 1994354"/>
                <a:gd name="connsiteY138" fmla="*/ 1723917 h 2027849"/>
                <a:gd name="connsiteX139" fmla="*/ 990275 w 1994354"/>
                <a:gd name="connsiteY139" fmla="*/ 1705698 h 2027849"/>
                <a:gd name="connsiteX140" fmla="*/ 1008411 w 1994354"/>
                <a:gd name="connsiteY140" fmla="*/ 1696084 h 2027849"/>
                <a:gd name="connsiteX141" fmla="*/ 1008686 w 1994354"/>
                <a:gd name="connsiteY141" fmla="*/ 1696176 h 2027849"/>
                <a:gd name="connsiteX142" fmla="*/ 1299874 w 1994354"/>
                <a:gd name="connsiteY142" fmla="*/ 280968 h 2027849"/>
                <a:gd name="connsiteX143" fmla="*/ 1289143 w 1994354"/>
                <a:gd name="connsiteY143" fmla="*/ 267429 h 2027849"/>
                <a:gd name="connsiteX144" fmla="*/ 1299257 w 1994354"/>
                <a:gd name="connsiteY144" fmla="*/ 252782 h 2027849"/>
                <a:gd name="connsiteX145" fmla="*/ 1305017 w 1994354"/>
                <a:gd name="connsiteY145" fmla="*/ 251311 h 2027849"/>
                <a:gd name="connsiteX146" fmla="*/ 1311532 w 1994354"/>
                <a:gd name="connsiteY146" fmla="*/ 253334 h 2027849"/>
                <a:gd name="connsiteX147" fmla="*/ 1315132 w 1994354"/>
                <a:gd name="connsiteY147" fmla="*/ 257236 h 2027849"/>
                <a:gd name="connsiteX148" fmla="*/ 1316057 w 1994354"/>
                <a:gd name="connsiteY148" fmla="*/ 275003 h 2027849"/>
                <a:gd name="connsiteX149" fmla="*/ 1299874 w 1994354"/>
                <a:gd name="connsiteY149" fmla="*/ 280972 h 2027849"/>
                <a:gd name="connsiteX150" fmla="*/ 729771 w 1994354"/>
                <a:gd name="connsiteY150" fmla="*/ 1640191 h 2027849"/>
                <a:gd name="connsiteX151" fmla="*/ 719657 w 1994354"/>
                <a:gd name="connsiteY151" fmla="*/ 1622212 h 2027849"/>
                <a:gd name="connsiteX152" fmla="*/ 737623 w 1994354"/>
                <a:gd name="connsiteY152" fmla="*/ 1612101 h 2027849"/>
                <a:gd name="connsiteX153" fmla="*/ 738172 w 1994354"/>
                <a:gd name="connsiteY153" fmla="*/ 1612262 h 2027849"/>
                <a:gd name="connsiteX154" fmla="*/ 748148 w 1994354"/>
                <a:gd name="connsiteY154" fmla="*/ 1630314 h 2027849"/>
                <a:gd name="connsiteX155" fmla="*/ 730115 w 1994354"/>
                <a:gd name="connsiteY155" fmla="*/ 1640294 h 2027849"/>
                <a:gd name="connsiteX156" fmla="*/ 729771 w 1994354"/>
                <a:gd name="connsiteY156" fmla="*/ 1640195 h 2027849"/>
                <a:gd name="connsiteX157" fmla="*/ 994354 w 1994354"/>
                <a:gd name="connsiteY157" fmla="*/ 787235 h 2027849"/>
                <a:gd name="connsiteX158" fmla="*/ 984617 w 1994354"/>
                <a:gd name="connsiteY158" fmla="*/ 768977 h 2027849"/>
                <a:gd name="connsiteX159" fmla="*/ 1002857 w 1994354"/>
                <a:gd name="connsiteY159" fmla="*/ 759223 h 2027849"/>
                <a:gd name="connsiteX160" fmla="*/ 1012869 w 1994354"/>
                <a:gd name="connsiteY160" fmla="*/ 777336 h 2027849"/>
                <a:gd name="connsiteX161" fmla="*/ 994766 w 1994354"/>
                <a:gd name="connsiteY161" fmla="*/ 787365 h 2027849"/>
                <a:gd name="connsiteX162" fmla="*/ 994354 w 1994354"/>
                <a:gd name="connsiteY162" fmla="*/ 787238 h 2027849"/>
                <a:gd name="connsiteX163" fmla="*/ 1122823 w 1994354"/>
                <a:gd name="connsiteY163" fmla="*/ 373934 h 2027849"/>
                <a:gd name="connsiteX164" fmla="*/ 1112571 w 1994354"/>
                <a:gd name="connsiteY164" fmla="*/ 355982 h 2027849"/>
                <a:gd name="connsiteX165" fmla="*/ 1130537 w 1994354"/>
                <a:gd name="connsiteY165" fmla="*/ 345744 h 2027849"/>
                <a:gd name="connsiteX166" fmla="*/ 1130880 w 1994354"/>
                <a:gd name="connsiteY166" fmla="*/ 345844 h 2027849"/>
                <a:gd name="connsiteX167" fmla="*/ 1140892 w 1994354"/>
                <a:gd name="connsiteY167" fmla="*/ 363919 h 2027849"/>
                <a:gd name="connsiteX168" fmla="*/ 1122823 w 1994354"/>
                <a:gd name="connsiteY168" fmla="*/ 373937 h 2027849"/>
                <a:gd name="connsiteX169" fmla="*/ 1163966 w 1994354"/>
                <a:gd name="connsiteY169" fmla="*/ 238817 h 2027849"/>
                <a:gd name="connsiteX170" fmla="*/ 1154091 w 1994354"/>
                <a:gd name="connsiteY170" fmla="*/ 223416 h 2027849"/>
                <a:gd name="connsiteX171" fmla="*/ 1166023 w 1994354"/>
                <a:gd name="connsiteY171" fmla="*/ 210357 h 2027849"/>
                <a:gd name="connsiteX172" fmla="*/ 1170652 w 1994354"/>
                <a:gd name="connsiteY172" fmla="*/ 209630 h 2027849"/>
                <a:gd name="connsiteX173" fmla="*/ 1175863 w 1994354"/>
                <a:gd name="connsiteY173" fmla="*/ 211248 h 2027849"/>
                <a:gd name="connsiteX174" fmla="*/ 1179669 w 1994354"/>
                <a:gd name="connsiteY174" fmla="*/ 215020 h 2027849"/>
                <a:gd name="connsiteX175" fmla="*/ 1181212 w 1994354"/>
                <a:gd name="connsiteY175" fmla="*/ 232618 h 2027849"/>
                <a:gd name="connsiteX176" fmla="*/ 1163966 w 1994354"/>
                <a:gd name="connsiteY176" fmla="*/ 238821 h 2027849"/>
                <a:gd name="connsiteX177" fmla="*/ 1089120 w 1994354"/>
                <a:gd name="connsiteY177" fmla="*/ 480813 h 2027849"/>
                <a:gd name="connsiteX178" fmla="*/ 1099166 w 1994354"/>
                <a:gd name="connsiteY178" fmla="*/ 499221 h 2027849"/>
                <a:gd name="connsiteX179" fmla="*/ 1080754 w 1994354"/>
                <a:gd name="connsiteY179" fmla="*/ 509143 h 2027849"/>
                <a:gd name="connsiteX180" fmla="*/ 1070469 w 1994354"/>
                <a:gd name="connsiteY180" fmla="*/ 490965 h 2027849"/>
                <a:gd name="connsiteX181" fmla="*/ 1088640 w 1994354"/>
                <a:gd name="connsiteY181" fmla="*/ 480676 h 2027849"/>
                <a:gd name="connsiteX182" fmla="*/ 1089120 w 1994354"/>
                <a:gd name="connsiteY182" fmla="*/ 480816 h 2027849"/>
                <a:gd name="connsiteX183" fmla="*/ 1045166 w 1994354"/>
                <a:gd name="connsiteY183" fmla="*/ 624127 h 2027849"/>
                <a:gd name="connsiteX184" fmla="*/ 1054526 w 1994354"/>
                <a:gd name="connsiteY184" fmla="*/ 642813 h 2027849"/>
                <a:gd name="connsiteX185" fmla="*/ 1035840 w 1994354"/>
                <a:gd name="connsiteY185" fmla="*/ 652183 h 2027849"/>
                <a:gd name="connsiteX186" fmla="*/ 1026480 w 1994354"/>
                <a:gd name="connsiteY186" fmla="*/ 633497 h 2027849"/>
                <a:gd name="connsiteX187" fmla="*/ 1045166 w 1994354"/>
                <a:gd name="connsiteY187" fmla="*/ 624134 h 2027849"/>
                <a:gd name="connsiteX188" fmla="*/ 952012 w 1994354"/>
                <a:gd name="connsiteY188" fmla="*/ 922330 h 2027849"/>
                <a:gd name="connsiteX189" fmla="*/ 942446 w 1994354"/>
                <a:gd name="connsiteY189" fmla="*/ 903775 h 2027849"/>
                <a:gd name="connsiteX190" fmla="*/ 960994 w 1994354"/>
                <a:gd name="connsiteY190" fmla="*/ 894203 h 2027849"/>
                <a:gd name="connsiteX191" fmla="*/ 961372 w 1994354"/>
                <a:gd name="connsiteY191" fmla="*/ 894329 h 2027849"/>
                <a:gd name="connsiteX192" fmla="*/ 970697 w 1994354"/>
                <a:gd name="connsiteY192" fmla="*/ 913012 h 2027849"/>
                <a:gd name="connsiteX193" fmla="*/ 952012 w 1994354"/>
                <a:gd name="connsiteY193" fmla="*/ 922337 h 2027849"/>
                <a:gd name="connsiteX194" fmla="*/ 899554 w 1994354"/>
                <a:gd name="connsiteY194" fmla="*/ 1091829 h 2027849"/>
                <a:gd name="connsiteX195" fmla="*/ 889817 w 1994354"/>
                <a:gd name="connsiteY195" fmla="*/ 1073342 h 2027849"/>
                <a:gd name="connsiteX196" fmla="*/ 908332 w 1994354"/>
                <a:gd name="connsiteY196" fmla="*/ 1063619 h 2027849"/>
                <a:gd name="connsiteX197" fmla="*/ 908709 w 1994354"/>
                <a:gd name="connsiteY197" fmla="*/ 1063745 h 2027849"/>
                <a:gd name="connsiteX198" fmla="*/ 918172 w 1994354"/>
                <a:gd name="connsiteY198" fmla="*/ 1082369 h 2027849"/>
                <a:gd name="connsiteX199" fmla="*/ 899554 w 1994354"/>
                <a:gd name="connsiteY199" fmla="*/ 1091836 h 2027849"/>
                <a:gd name="connsiteX200" fmla="*/ 866709 w 1994354"/>
                <a:gd name="connsiteY200" fmla="*/ 1198955 h 2027849"/>
                <a:gd name="connsiteX201" fmla="*/ 876343 w 1994354"/>
                <a:gd name="connsiteY201" fmla="*/ 1217441 h 2027849"/>
                <a:gd name="connsiteX202" fmla="*/ 857692 w 1994354"/>
                <a:gd name="connsiteY202" fmla="*/ 1226922 h 2027849"/>
                <a:gd name="connsiteX203" fmla="*/ 847886 w 1994354"/>
                <a:gd name="connsiteY203" fmla="*/ 1208603 h 2027849"/>
                <a:gd name="connsiteX204" fmla="*/ 866194 w 1994354"/>
                <a:gd name="connsiteY204" fmla="*/ 1198800 h 2027849"/>
                <a:gd name="connsiteX205" fmla="*/ 866709 w 1994354"/>
                <a:gd name="connsiteY205" fmla="*/ 1198961 h 2027849"/>
                <a:gd name="connsiteX206" fmla="*/ 806194 w 1994354"/>
                <a:gd name="connsiteY206" fmla="*/ 1343640 h 2027849"/>
                <a:gd name="connsiteX207" fmla="*/ 824640 w 1994354"/>
                <a:gd name="connsiteY207" fmla="*/ 1333872 h 2027849"/>
                <a:gd name="connsiteX208" fmla="*/ 834480 w 1994354"/>
                <a:gd name="connsiteY208" fmla="*/ 1352387 h 2027849"/>
                <a:gd name="connsiteX209" fmla="*/ 815966 w 1994354"/>
                <a:gd name="connsiteY209" fmla="*/ 1362052 h 2027849"/>
                <a:gd name="connsiteX210" fmla="*/ 806194 w 1994354"/>
                <a:gd name="connsiteY210" fmla="*/ 1343651 h 2027849"/>
                <a:gd name="connsiteX211" fmla="*/ 771429 w 1994354"/>
                <a:gd name="connsiteY211" fmla="*/ 1505256 h 2027849"/>
                <a:gd name="connsiteX212" fmla="*/ 761760 w 1994354"/>
                <a:gd name="connsiteY212" fmla="*/ 1486673 h 2027849"/>
                <a:gd name="connsiteX213" fmla="*/ 780343 w 1994354"/>
                <a:gd name="connsiteY213" fmla="*/ 1477005 h 2027849"/>
                <a:gd name="connsiteX214" fmla="*/ 790012 w 1994354"/>
                <a:gd name="connsiteY214" fmla="*/ 1495595 h 2027849"/>
                <a:gd name="connsiteX215" fmla="*/ 771429 w 1994354"/>
                <a:gd name="connsiteY215" fmla="*/ 1505267 h 2027849"/>
                <a:gd name="connsiteX216" fmla="*/ 1028709 w 1994354"/>
                <a:gd name="connsiteY216" fmla="*/ 196835 h 2027849"/>
                <a:gd name="connsiteX217" fmla="*/ 1018834 w 1994354"/>
                <a:gd name="connsiteY217" fmla="*/ 182675 h 2027849"/>
                <a:gd name="connsiteX218" fmla="*/ 1030457 w 1994354"/>
                <a:gd name="connsiteY218" fmla="*/ 168508 h 2027849"/>
                <a:gd name="connsiteX219" fmla="*/ 1034983 w 1994354"/>
                <a:gd name="connsiteY219" fmla="*/ 167534 h 2027849"/>
                <a:gd name="connsiteX220" fmla="*/ 1041532 w 1994354"/>
                <a:gd name="connsiteY220" fmla="*/ 169557 h 2027849"/>
                <a:gd name="connsiteX221" fmla="*/ 1044480 w 1994354"/>
                <a:gd name="connsiteY221" fmla="*/ 173030 h 2027849"/>
                <a:gd name="connsiteX222" fmla="*/ 1045646 w 1994354"/>
                <a:gd name="connsiteY222" fmla="*/ 191308 h 2027849"/>
                <a:gd name="connsiteX223" fmla="*/ 1028709 w 1994354"/>
                <a:gd name="connsiteY223" fmla="*/ 196845 h 2027849"/>
                <a:gd name="connsiteX224" fmla="*/ 724012 w 1994354"/>
                <a:gd name="connsiteY224" fmla="*/ 703368 h 2027849"/>
                <a:gd name="connsiteX225" fmla="*/ 714034 w 1994354"/>
                <a:gd name="connsiteY225" fmla="*/ 685245 h 2027849"/>
                <a:gd name="connsiteX226" fmla="*/ 732137 w 1994354"/>
                <a:gd name="connsiteY226" fmla="*/ 675254 h 2027849"/>
                <a:gd name="connsiteX227" fmla="*/ 732514 w 1994354"/>
                <a:gd name="connsiteY227" fmla="*/ 675367 h 2027849"/>
                <a:gd name="connsiteX228" fmla="*/ 742492 w 1994354"/>
                <a:gd name="connsiteY228" fmla="*/ 693490 h 2027849"/>
                <a:gd name="connsiteX229" fmla="*/ 724389 w 1994354"/>
                <a:gd name="connsiteY229" fmla="*/ 703481 h 2027849"/>
                <a:gd name="connsiteX230" fmla="*/ 724012 w 1994354"/>
                <a:gd name="connsiteY230" fmla="*/ 703368 h 2027849"/>
                <a:gd name="connsiteX231" fmla="*/ 800469 w 1994354"/>
                <a:gd name="connsiteY231" fmla="*/ 406848 h 2027849"/>
                <a:gd name="connsiteX232" fmla="*/ 818880 w 1994354"/>
                <a:gd name="connsiteY232" fmla="*/ 396984 h 2027849"/>
                <a:gd name="connsiteX233" fmla="*/ 828754 w 1994354"/>
                <a:gd name="connsiteY233" fmla="*/ 415475 h 2027849"/>
                <a:gd name="connsiteX234" fmla="*/ 810275 w 1994354"/>
                <a:gd name="connsiteY234" fmla="*/ 425243 h 2027849"/>
                <a:gd name="connsiteX235" fmla="*/ 800469 w 1994354"/>
                <a:gd name="connsiteY235" fmla="*/ 406848 h 2027849"/>
                <a:gd name="connsiteX236" fmla="*/ 765909 w 1994354"/>
                <a:gd name="connsiteY236" fmla="*/ 568451 h 2027849"/>
                <a:gd name="connsiteX237" fmla="*/ 756034 w 1994354"/>
                <a:gd name="connsiteY237" fmla="*/ 550025 h 2027849"/>
                <a:gd name="connsiteX238" fmla="*/ 774446 w 1994354"/>
                <a:gd name="connsiteY238" fmla="*/ 540155 h 2027849"/>
                <a:gd name="connsiteX239" fmla="*/ 784354 w 1994354"/>
                <a:gd name="connsiteY239" fmla="*/ 558508 h 2027849"/>
                <a:gd name="connsiteX240" fmla="*/ 765909 w 1994354"/>
                <a:gd name="connsiteY240" fmla="*/ 568451 h 2027849"/>
                <a:gd name="connsiteX241" fmla="*/ 852034 w 1994354"/>
                <a:gd name="connsiteY241" fmla="*/ 289931 h 2027849"/>
                <a:gd name="connsiteX242" fmla="*/ 842400 w 1994354"/>
                <a:gd name="connsiteY242" fmla="*/ 271649 h 2027849"/>
                <a:gd name="connsiteX243" fmla="*/ 860709 w 1994354"/>
                <a:gd name="connsiteY243" fmla="*/ 262025 h 2027849"/>
                <a:gd name="connsiteX244" fmla="*/ 860983 w 1994354"/>
                <a:gd name="connsiteY244" fmla="*/ 262118 h 2027849"/>
                <a:gd name="connsiteX245" fmla="*/ 870617 w 1994354"/>
                <a:gd name="connsiteY245" fmla="*/ 280399 h 2027849"/>
                <a:gd name="connsiteX246" fmla="*/ 852308 w 1994354"/>
                <a:gd name="connsiteY246" fmla="*/ 290023 h 2027849"/>
                <a:gd name="connsiteX247" fmla="*/ 852034 w 1994354"/>
                <a:gd name="connsiteY247" fmla="*/ 289931 h 2027849"/>
                <a:gd name="connsiteX248" fmla="*/ 894549 w 1994354"/>
                <a:gd name="connsiteY248" fmla="*/ 155219 h 2027849"/>
                <a:gd name="connsiteX249" fmla="*/ 883646 w 1994354"/>
                <a:gd name="connsiteY249" fmla="*/ 141103 h 2027849"/>
                <a:gd name="connsiteX250" fmla="*/ 893589 w 1994354"/>
                <a:gd name="connsiteY250" fmla="*/ 127022 h 2027849"/>
                <a:gd name="connsiteX251" fmla="*/ 899314 w 1994354"/>
                <a:gd name="connsiteY251" fmla="*/ 125455 h 2027849"/>
                <a:gd name="connsiteX252" fmla="*/ 905863 w 1994354"/>
                <a:gd name="connsiteY252" fmla="*/ 127481 h 2027849"/>
                <a:gd name="connsiteX253" fmla="*/ 909532 w 1994354"/>
                <a:gd name="connsiteY253" fmla="*/ 131335 h 2027849"/>
                <a:gd name="connsiteX254" fmla="*/ 911006 w 1994354"/>
                <a:gd name="connsiteY254" fmla="*/ 148454 h 2027849"/>
                <a:gd name="connsiteX255" fmla="*/ 894549 w 1994354"/>
                <a:gd name="connsiteY255" fmla="*/ 155219 h 2027849"/>
                <a:gd name="connsiteX256" fmla="*/ 758674 w 1994354"/>
                <a:gd name="connsiteY256" fmla="*/ 113078 h 2027849"/>
                <a:gd name="connsiteX257" fmla="*/ 748594 w 1994354"/>
                <a:gd name="connsiteY257" fmla="*/ 98503 h 2027849"/>
                <a:gd name="connsiteX258" fmla="*/ 760389 w 1994354"/>
                <a:gd name="connsiteY258" fmla="*/ 84611 h 2027849"/>
                <a:gd name="connsiteX259" fmla="*/ 764949 w 1994354"/>
                <a:gd name="connsiteY259" fmla="*/ 83774 h 2027849"/>
                <a:gd name="connsiteX260" fmla="*/ 770194 w 1994354"/>
                <a:gd name="connsiteY260" fmla="*/ 85392 h 2027849"/>
                <a:gd name="connsiteX261" fmla="*/ 773623 w 1994354"/>
                <a:gd name="connsiteY261" fmla="*/ 88595 h 2027849"/>
                <a:gd name="connsiteX262" fmla="*/ 775817 w 1994354"/>
                <a:gd name="connsiteY262" fmla="*/ 106697 h 2027849"/>
                <a:gd name="connsiteX263" fmla="*/ 758674 w 1994354"/>
                <a:gd name="connsiteY263" fmla="*/ 113078 h 2027849"/>
                <a:gd name="connsiteX264" fmla="*/ 725554 w 1994354"/>
                <a:gd name="connsiteY264" fmla="*/ 220108 h 2027849"/>
                <a:gd name="connsiteX265" fmla="*/ 735189 w 1994354"/>
                <a:gd name="connsiteY265" fmla="*/ 238379 h 2027849"/>
                <a:gd name="connsiteX266" fmla="*/ 716914 w 1994354"/>
                <a:gd name="connsiteY266" fmla="*/ 248023 h 2027849"/>
                <a:gd name="connsiteX267" fmla="*/ 707246 w 1994354"/>
                <a:gd name="connsiteY267" fmla="*/ 229879 h 2027849"/>
                <a:gd name="connsiteX268" fmla="*/ 725451 w 1994354"/>
                <a:gd name="connsiteY268" fmla="*/ 220080 h 2027849"/>
                <a:gd name="connsiteX269" fmla="*/ 725554 w 1994354"/>
                <a:gd name="connsiteY269" fmla="*/ 220108 h 2027849"/>
                <a:gd name="connsiteX270" fmla="*/ 332777 w 1994354"/>
                <a:gd name="connsiteY270" fmla="*/ 1486495 h 2027849"/>
                <a:gd name="connsiteX271" fmla="*/ 342240 w 1994354"/>
                <a:gd name="connsiteY271" fmla="*/ 1504821 h 2027849"/>
                <a:gd name="connsiteX272" fmla="*/ 323897 w 1994354"/>
                <a:gd name="connsiteY272" fmla="*/ 1514277 h 2027849"/>
                <a:gd name="connsiteX273" fmla="*/ 314400 w 1994354"/>
                <a:gd name="connsiteY273" fmla="*/ 1496119 h 2027849"/>
                <a:gd name="connsiteX274" fmla="*/ 332571 w 1994354"/>
                <a:gd name="connsiteY274" fmla="*/ 1486433 h 2027849"/>
                <a:gd name="connsiteX275" fmla="*/ 332777 w 1994354"/>
                <a:gd name="connsiteY275" fmla="*/ 1486495 h 2027849"/>
                <a:gd name="connsiteX276" fmla="*/ 624000 w 1994354"/>
                <a:gd name="connsiteY276" fmla="*/ 71301 h 2027849"/>
                <a:gd name="connsiteX277" fmla="*/ 613337 w 1994354"/>
                <a:gd name="connsiteY277" fmla="*/ 57031 h 2027849"/>
                <a:gd name="connsiteX278" fmla="*/ 624823 w 1994354"/>
                <a:gd name="connsiteY278" fmla="*/ 42761 h 2027849"/>
                <a:gd name="connsiteX279" fmla="*/ 629280 w 1994354"/>
                <a:gd name="connsiteY279" fmla="*/ 41685 h 2027849"/>
                <a:gd name="connsiteX280" fmla="*/ 635829 w 1994354"/>
                <a:gd name="connsiteY280" fmla="*/ 43711 h 2027849"/>
                <a:gd name="connsiteX281" fmla="*/ 638880 w 1994354"/>
                <a:gd name="connsiteY281" fmla="*/ 47140 h 2027849"/>
                <a:gd name="connsiteX282" fmla="*/ 640217 w 1994354"/>
                <a:gd name="connsiteY282" fmla="*/ 65407 h 2027849"/>
                <a:gd name="connsiteX283" fmla="*/ 624000 w 1994354"/>
                <a:gd name="connsiteY283" fmla="*/ 71301 h 2027849"/>
                <a:gd name="connsiteX284" fmla="*/ 185692 w 1994354"/>
                <a:gd name="connsiteY284" fmla="*/ 1017909 h 2027849"/>
                <a:gd name="connsiteX285" fmla="*/ 171909 w 1994354"/>
                <a:gd name="connsiteY285" fmla="*/ 1005984 h 2027849"/>
                <a:gd name="connsiteX286" fmla="*/ 170332 w 1994354"/>
                <a:gd name="connsiteY286" fmla="*/ 1000242 h 2027849"/>
                <a:gd name="connsiteX287" fmla="*/ 171532 w 1994354"/>
                <a:gd name="connsiteY287" fmla="*/ 996329 h 2027849"/>
                <a:gd name="connsiteX288" fmla="*/ 176160 w 1994354"/>
                <a:gd name="connsiteY288" fmla="*/ 992647 h 2027849"/>
                <a:gd name="connsiteX289" fmla="*/ 194332 w 1994354"/>
                <a:gd name="connsiteY289" fmla="*/ 990802 h 2027849"/>
                <a:gd name="connsiteX290" fmla="*/ 200674 w 1994354"/>
                <a:gd name="connsiteY290" fmla="*/ 1007421 h 2027849"/>
                <a:gd name="connsiteX291" fmla="*/ 185692 w 1994354"/>
                <a:gd name="connsiteY291" fmla="*/ 1017909 h 2027849"/>
                <a:gd name="connsiteX292" fmla="*/ 408720 w 1994354"/>
                <a:gd name="connsiteY292" fmla="*/ 300134 h 2027849"/>
                <a:gd name="connsiteX293" fmla="*/ 394663 w 1994354"/>
                <a:gd name="connsiteY293" fmla="*/ 288443 h 2027849"/>
                <a:gd name="connsiteX294" fmla="*/ 392880 w 1994354"/>
                <a:gd name="connsiteY294" fmla="*/ 282895 h 2027849"/>
                <a:gd name="connsiteX295" fmla="*/ 394080 w 1994354"/>
                <a:gd name="connsiteY295" fmla="*/ 278983 h 2027849"/>
                <a:gd name="connsiteX296" fmla="*/ 398606 w 1994354"/>
                <a:gd name="connsiteY296" fmla="*/ 275009 h 2027849"/>
                <a:gd name="connsiteX297" fmla="*/ 416674 w 1994354"/>
                <a:gd name="connsiteY297" fmla="*/ 272805 h 2027849"/>
                <a:gd name="connsiteX298" fmla="*/ 423291 w 1994354"/>
                <a:gd name="connsiteY298" fmla="*/ 289852 h 2027849"/>
                <a:gd name="connsiteX299" fmla="*/ 408720 w 1994354"/>
                <a:gd name="connsiteY299" fmla="*/ 300134 h 2027849"/>
                <a:gd name="connsiteX300" fmla="*/ 451029 w 1994354"/>
                <a:gd name="connsiteY300" fmla="*/ 164973 h 2027849"/>
                <a:gd name="connsiteX301" fmla="*/ 436526 w 1994354"/>
                <a:gd name="connsiteY301" fmla="*/ 153000 h 2027849"/>
                <a:gd name="connsiteX302" fmla="*/ 434949 w 1994354"/>
                <a:gd name="connsiteY302" fmla="*/ 147251 h 2027849"/>
                <a:gd name="connsiteX303" fmla="*/ 436183 w 1994354"/>
                <a:gd name="connsiteY303" fmla="*/ 143339 h 2027849"/>
                <a:gd name="connsiteX304" fmla="*/ 440743 w 1994354"/>
                <a:gd name="connsiteY304" fmla="*/ 139656 h 2027849"/>
                <a:gd name="connsiteX305" fmla="*/ 458949 w 1994354"/>
                <a:gd name="connsiteY305" fmla="*/ 137784 h 2027849"/>
                <a:gd name="connsiteX306" fmla="*/ 463680 w 1994354"/>
                <a:gd name="connsiteY306" fmla="*/ 158030 h 2027849"/>
                <a:gd name="connsiteX307" fmla="*/ 451029 w 1994354"/>
                <a:gd name="connsiteY307" fmla="*/ 164973 h 2027849"/>
                <a:gd name="connsiteX308" fmla="*/ 491280 w 1994354"/>
                <a:gd name="connsiteY308" fmla="*/ 29863 h 2027849"/>
                <a:gd name="connsiteX309" fmla="*/ 478697 w 1994354"/>
                <a:gd name="connsiteY309" fmla="*/ 18868 h 2027849"/>
                <a:gd name="connsiteX310" fmla="*/ 477017 w 1994354"/>
                <a:gd name="connsiteY310" fmla="*/ 11606 h 2027849"/>
                <a:gd name="connsiteX311" fmla="*/ 477840 w 1994354"/>
                <a:gd name="connsiteY311" fmla="*/ 8997 h 2027849"/>
                <a:gd name="connsiteX312" fmla="*/ 494949 w 1994354"/>
                <a:gd name="connsiteY312" fmla="*/ 4 h 2027849"/>
                <a:gd name="connsiteX313" fmla="*/ 500160 w 1994354"/>
                <a:gd name="connsiteY313" fmla="*/ 1622 h 2027849"/>
                <a:gd name="connsiteX314" fmla="*/ 503931 w 1994354"/>
                <a:gd name="connsiteY314" fmla="*/ 5421 h 2027849"/>
                <a:gd name="connsiteX315" fmla="*/ 506366 w 1994354"/>
                <a:gd name="connsiteY315" fmla="*/ 21353 h 2027849"/>
                <a:gd name="connsiteX316" fmla="*/ 491280 w 1994354"/>
                <a:gd name="connsiteY316" fmla="*/ 29863 h 2027849"/>
                <a:gd name="connsiteX317" fmla="*/ 372720 w 1994354"/>
                <a:gd name="connsiteY317" fmla="*/ 416133 h 2027849"/>
                <a:gd name="connsiteX318" fmla="*/ 377314 w 1994354"/>
                <a:gd name="connsiteY318" fmla="*/ 436337 h 2027849"/>
                <a:gd name="connsiteX319" fmla="*/ 363737 w 1994354"/>
                <a:gd name="connsiteY319" fmla="*/ 443133 h 2027849"/>
                <a:gd name="connsiteX320" fmla="*/ 350297 w 1994354"/>
                <a:gd name="connsiteY320" fmla="*/ 431609 h 2027849"/>
                <a:gd name="connsiteX321" fmla="*/ 348754 w 1994354"/>
                <a:gd name="connsiteY321" fmla="*/ 425061 h 2027849"/>
                <a:gd name="connsiteX322" fmla="*/ 349577 w 1994354"/>
                <a:gd name="connsiteY322" fmla="*/ 422452 h 2027849"/>
                <a:gd name="connsiteX323" fmla="*/ 354514 w 1994354"/>
                <a:gd name="connsiteY323" fmla="*/ 417844 h 2027849"/>
                <a:gd name="connsiteX324" fmla="*/ 372720 w 1994354"/>
                <a:gd name="connsiteY324" fmla="*/ 416133 h 2027849"/>
                <a:gd name="connsiteX325" fmla="*/ 330617 w 1994354"/>
                <a:gd name="connsiteY325" fmla="*/ 551150 h 2027849"/>
                <a:gd name="connsiteX326" fmla="*/ 335177 w 1994354"/>
                <a:gd name="connsiteY326" fmla="*/ 571461 h 2027849"/>
                <a:gd name="connsiteX327" fmla="*/ 314880 w 1994354"/>
                <a:gd name="connsiteY327" fmla="*/ 576034 h 2027849"/>
                <a:gd name="connsiteX328" fmla="*/ 308297 w 1994354"/>
                <a:gd name="connsiteY328" fmla="*/ 566410 h 2027849"/>
                <a:gd name="connsiteX329" fmla="*/ 306686 w 1994354"/>
                <a:gd name="connsiteY329" fmla="*/ 560702 h 2027849"/>
                <a:gd name="connsiteX330" fmla="*/ 307886 w 1994354"/>
                <a:gd name="connsiteY330" fmla="*/ 556790 h 2027849"/>
                <a:gd name="connsiteX331" fmla="*/ 312480 w 1994354"/>
                <a:gd name="connsiteY331" fmla="*/ 553046 h 2027849"/>
                <a:gd name="connsiteX332" fmla="*/ 330617 w 1994354"/>
                <a:gd name="connsiteY332" fmla="*/ 551150 h 2027849"/>
                <a:gd name="connsiteX333" fmla="*/ 288411 w 1994354"/>
                <a:gd name="connsiteY333" fmla="*/ 686054 h 2027849"/>
                <a:gd name="connsiteX334" fmla="*/ 293760 w 1994354"/>
                <a:gd name="connsiteY334" fmla="*/ 706097 h 2027849"/>
                <a:gd name="connsiteX335" fmla="*/ 280594 w 1994354"/>
                <a:gd name="connsiteY335" fmla="*/ 713407 h 2027849"/>
                <a:gd name="connsiteX336" fmla="*/ 266468 w 1994354"/>
                <a:gd name="connsiteY336" fmla="*/ 701850 h 2027849"/>
                <a:gd name="connsiteX337" fmla="*/ 264617 w 1994354"/>
                <a:gd name="connsiteY337" fmla="*/ 696347 h 2027849"/>
                <a:gd name="connsiteX338" fmla="*/ 265817 w 1994354"/>
                <a:gd name="connsiteY338" fmla="*/ 692435 h 2027849"/>
                <a:gd name="connsiteX339" fmla="*/ 270308 w 1994354"/>
                <a:gd name="connsiteY339" fmla="*/ 688416 h 2027849"/>
                <a:gd name="connsiteX340" fmla="*/ 288411 w 1994354"/>
                <a:gd name="connsiteY340" fmla="*/ 686054 h 2027849"/>
                <a:gd name="connsiteX341" fmla="*/ 236366 w 1994354"/>
                <a:gd name="connsiteY341" fmla="*/ 855868 h 2027849"/>
                <a:gd name="connsiteX342" fmla="*/ 240891 w 1994354"/>
                <a:gd name="connsiteY342" fmla="*/ 876072 h 2027849"/>
                <a:gd name="connsiteX343" fmla="*/ 227966 w 1994354"/>
                <a:gd name="connsiteY343" fmla="*/ 882857 h 2027849"/>
                <a:gd name="connsiteX344" fmla="*/ 213909 w 1994354"/>
                <a:gd name="connsiteY344" fmla="*/ 871200 h 2027849"/>
                <a:gd name="connsiteX345" fmla="*/ 212400 w 1994354"/>
                <a:gd name="connsiteY345" fmla="*/ 864614 h 2027849"/>
                <a:gd name="connsiteX346" fmla="*/ 213223 w 1994354"/>
                <a:gd name="connsiteY346" fmla="*/ 862005 h 2027849"/>
                <a:gd name="connsiteX347" fmla="*/ 218194 w 1994354"/>
                <a:gd name="connsiteY347" fmla="*/ 857448 h 2027849"/>
                <a:gd name="connsiteX348" fmla="*/ 236366 w 1994354"/>
                <a:gd name="connsiteY348" fmla="*/ 855868 h 2027849"/>
                <a:gd name="connsiteX349" fmla="*/ 152057 w 1994354"/>
                <a:gd name="connsiteY349" fmla="*/ 1125789 h 2027849"/>
                <a:gd name="connsiteX350" fmla="*/ 158640 w 1994354"/>
                <a:gd name="connsiteY350" fmla="*/ 1142843 h 2027849"/>
                <a:gd name="connsiteX351" fmla="*/ 144137 w 1994354"/>
                <a:gd name="connsiteY351" fmla="*/ 1153097 h 2027849"/>
                <a:gd name="connsiteX352" fmla="*/ 130046 w 1994354"/>
                <a:gd name="connsiteY352" fmla="*/ 1141440 h 2027849"/>
                <a:gd name="connsiteX353" fmla="*/ 128263 w 1994354"/>
                <a:gd name="connsiteY353" fmla="*/ 1135886 h 2027849"/>
                <a:gd name="connsiteX354" fmla="*/ 129463 w 1994354"/>
                <a:gd name="connsiteY354" fmla="*/ 1131974 h 2027849"/>
                <a:gd name="connsiteX355" fmla="*/ 133955 w 1994354"/>
                <a:gd name="connsiteY355" fmla="*/ 1128000 h 2027849"/>
                <a:gd name="connsiteX356" fmla="*/ 152057 w 1994354"/>
                <a:gd name="connsiteY356" fmla="*/ 1125789 h 2027849"/>
                <a:gd name="connsiteX357" fmla="*/ 107520 w 1994354"/>
                <a:gd name="connsiteY357" fmla="*/ 1268709 h 2027849"/>
                <a:gd name="connsiteX358" fmla="*/ 114308 w 1994354"/>
                <a:gd name="connsiteY358" fmla="*/ 1285817 h 2027849"/>
                <a:gd name="connsiteX359" fmla="*/ 99120 w 1994354"/>
                <a:gd name="connsiteY359" fmla="*/ 1296103 h 2027849"/>
                <a:gd name="connsiteX360" fmla="*/ 85680 w 1994354"/>
                <a:gd name="connsiteY360" fmla="*/ 1284604 h 2027849"/>
                <a:gd name="connsiteX361" fmla="*/ 84137 w 1994354"/>
                <a:gd name="connsiteY361" fmla="*/ 1278045 h 2027849"/>
                <a:gd name="connsiteX362" fmla="*/ 84960 w 1994354"/>
                <a:gd name="connsiteY362" fmla="*/ 1275439 h 2027849"/>
                <a:gd name="connsiteX363" fmla="*/ 89897 w 1994354"/>
                <a:gd name="connsiteY363" fmla="*/ 1270831 h 2027849"/>
                <a:gd name="connsiteX364" fmla="*/ 107520 w 1994354"/>
                <a:gd name="connsiteY364" fmla="*/ 1268709 h 2027849"/>
                <a:gd name="connsiteX365" fmla="*/ 66034 w 1994354"/>
                <a:gd name="connsiteY365" fmla="*/ 1404138 h 2027849"/>
                <a:gd name="connsiteX366" fmla="*/ 70800 w 1994354"/>
                <a:gd name="connsiteY366" fmla="*/ 1424383 h 2027849"/>
                <a:gd name="connsiteX367" fmla="*/ 58251 w 1994354"/>
                <a:gd name="connsiteY367" fmla="*/ 1431357 h 2027849"/>
                <a:gd name="connsiteX368" fmla="*/ 43680 w 1994354"/>
                <a:gd name="connsiteY368" fmla="*/ 1419419 h 2027849"/>
                <a:gd name="connsiteX369" fmla="*/ 42069 w 1994354"/>
                <a:gd name="connsiteY369" fmla="*/ 1413710 h 2027849"/>
                <a:gd name="connsiteX370" fmla="*/ 43269 w 1994354"/>
                <a:gd name="connsiteY370" fmla="*/ 1409798 h 2027849"/>
                <a:gd name="connsiteX371" fmla="*/ 47863 w 1994354"/>
                <a:gd name="connsiteY371" fmla="*/ 1406047 h 2027849"/>
                <a:gd name="connsiteX372" fmla="*/ 66034 w 1994354"/>
                <a:gd name="connsiteY372" fmla="*/ 1404120 h 2027849"/>
                <a:gd name="connsiteX373" fmla="*/ 24343 w 1994354"/>
                <a:gd name="connsiteY373" fmla="*/ 1539477 h 2027849"/>
                <a:gd name="connsiteX374" fmla="*/ 30206 w 1994354"/>
                <a:gd name="connsiteY374" fmla="*/ 1556812 h 2027849"/>
                <a:gd name="connsiteX375" fmla="*/ 13166 w 1994354"/>
                <a:gd name="connsiteY375" fmla="*/ 1566278 h 2027849"/>
                <a:gd name="connsiteX376" fmla="*/ 1852 w 1994354"/>
                <a:gd name="connsiteY376" fmla="*/ 1554857 h 2027849"/>
                <a:gd name="connsiteX377" fmla="*/ 0 w 1994354"/>
                <a:gd name="connsiteY377" fmla="*/ 1549355 h 2027849"/>
                <a:gd name="connsiteX378" fmla="*/ 1200 w 1994354"/>
                <a:gd name="connsiteY378" fmla="*/ 1545443 h 2027849"/>
                <a:gd name="connsiteX379" fmla="*/ 5692 w 1994354"/>
                <a:gd name="connsiteY379" fmla="*/ 1541421 h 2027849"/>
                <a:gd name="connsiteX380" fmla="*/ 24343 w 1994354"/>
                <a:gd name="connsiteY380" fmla="*/ 1539460 h 2027849"/>
                <a:gd name="connsiteX381" fmla="*/ 155897 w 1994354"/>
                <a:gd name="connsiteY381" fmla="*/ 1579526 h 2027849"/>
                <a:gd name="connsiteX382" fmla="*/ 165189 w 1994354"/>
                <a:gd name="connsiteY382" fmla="*/ 1598414 h 2027849"/>
                <a:gd name="connsiteX383" fmla="*/ 146880 w 1994354"/>
                <a:gd name="connsiteY383" fmla="*/ 1607880 h 2027849"/>
                <a:gd name="connsiteX384" fmla="*/ 137451 w 1994354"/>
                <a:gd name="connsiteY384" fmla="*/ 1589219 h 2027849"/>
                <a:gd name="connsiteX385" fmla="*/ 155897 w 1994354"/>
                <a:gd name="connsiteY385" fmla="*/ 1579509 h 2027849"/>
                <a:gd name="connsiteX386" fmla="*/ 317314 w 1994354"/>
                <a:gd name="connsiteY386" fmla="*/ 1059326 h 2027849"/>
                <a:gd name="connsiteX387" fmla="*/ 307509 w 1994354"/>
                <a:gd name="connsiteY387" fmla="*/ 1041021 h 2027849"/>
                <a:gd name="connsiteX388" fmla="*/ 307509 w 1994354"/>
                <a:gd name="connsiteY388" fmla="*/ 1041017 h 2027849"/>
                <a:gd name="connsiteX389" fmla="*/ 325749 w 1994354"/>
                <a:gd name="connsiteY389" fmla="*/ 1031325 h 2027849"/>
                <a:gd name="connsiteX390" fmla="*/ 335451 w 1994354"/>
                <a:gd name="connsiteY390" fmla="*/ 1049582 h 2027849"/>
                <a:gd name="connsiteX391" fmla="*/ 317314 w 1994354"/>
                <a:gd name="connsiteY391" fmla="*/ 1059309 h 2027849"/>
                <a:gd name="connsiteX392" fmla="*/ 590606 w 1994354"/>
                <a:gd name="connsiteY392" fmla="*/ 178252 h 2027849"/>
                <a:gd name="connsiteX393" fmla="*/ 600206 w 1994354"/>
                <a:gd name="connsiteY393" fmla="*/ 196214 h 2027849"/>
                <a:gd name="connsiteX394" fmla="*/ 600069 w 1994354"/>
                <a:gd name="connsiteY394" fmla="*/ 196629 h 2027849"/>
                <a:gd name="connsiteX395" fmla="*/ 581726 w 1994354"/>
                <a:gd name="connsiteY395" fmla="*/ 206112 h 2027849"/>
                <a:gd name="connsiteX396" fmla="*/ 572229 w 1994354"/>
                <a:gd name="connsiteY396" fmla="*/ 187756 h 2027849"/>
                <a:gd name="connsiteX397" fmla="*/ 590229 w 1994354"/>
                <a:gd name="connsiteY397" fmla="*/ 178097 h 2027849"/>
                <a:gd name="connsiteX398" fmla="*/ 590606 w 1994354"/>
                <a:gd name="connsiteY398" fmla="*/ 178221 h 2027849"/>
                <a:gd name="connsiteX399" fmla="*/ 513737 w 1994354"/>
                <a:gd name="connsiteY399" fmla="*/ 474857 h 2027849"/>
                <a:gd name="connsiteX400" fmla="*/ 495291 w 1994354"/>
                <a:gd name="connsiteY400" fmla="*/ 484159 h 2027849"/>
                <a:gd name="connsiteX401" fmla="*/ 486000 w 1994354"/>
                <a:gd name="connsiteY401" fmla="*/ 465710 h 2027849"/>
                <a:gd name="connsiteX402" fmla="*/ 504308 w 1994354"/>
                <a:gd name="connsiteY402" fmla="*/ 456367 h 2027849"/>
                <a:gd name="connsiteX403" fmla="*/ 513737 w 1994354"/>
                <a:gd name="connsiteY403" fmla="*/ 474840 h 2027849"/>
                <a:gd name="connsiteX404" fmla="*/ 548503 w 1994354"/>
                <a:gd name="connsiteY404" fmla="*/ 313115 h 2027849"/>
                <a:gd name="connsiteX405" fmla="*/ 558583 w 1994354"/>
                <a:gd name="connsiteY405" fmla="*/ 331416 h 2027849"/>
                <a:gd name="connsiteX406" fmla="*/ 540275 w 1994354"/>
                <a:gd name="connsiteY406" fmla="*/ 341493 h 2027849"/>
                <a:gd name="connsiteX407" fmla="*/ 530194 w 1994354"/>
                <a:gd name="connsiteY407" fmla="*/ 323191 h 2027849"/>
                <a:gd name="connsiteX408" fmla="*/ 530229 w 1994354"/>
                <a:gd name="connsiteY408" fmla="*/ 323095 h 2027849"/>
                <a:gd name="connsiteX409" fmla="*/ 548434 w 1994354"/>
                <a:gd name="connsiteY409" fmla="*/ 313080 h 2027849"/>
                <a:gd name="connsiteX410" fmla="*/ 548503 w 1994354"/>
                <a:gd name="connsiteY410" fmla="*/ 313097 h 2027849"/>
                <a:gd name="connsiteX411" fmla="*/ 462069 w 1994354"/>
                <a:gd name="connsiteY411" fmla="*/ 591473 h 2027849"/>
                <a:gd name="connsiteX412" fmla="*/ 472012 w 1994354"/>
                <a:gd name="connsiteY412" fmla="*/ 609641 h 2027849"/>
                <a:gd name="connsiteX413" fmla="*/ 453840 w 1994354"/>
                <a:gd name="connsiteY413" fmla="*/ 619570 h 2027849"/>
                <a:gd name="connsiteX414" fmla="*/ 443897 w 1994354"/>
                <a:gd name="connsiteY414" fmla="*/ 601416 h 2027849"/>
                <a:gd name="connsiteX415" fmla="*/ 461589 w 1994354"/>
                <a:gd name="connsiteY415" fmla="*/ 591312 h 2027849"/>
                <a:gd name="connsiteX416" fmla="*/ 462069 w 1994354"/>
                <a:gd name="connsiteY416" fmla="*/ 591456 h 2027849"/>
                <a:gd name="connsiteX417" fmla="*/ 402034 w 1994354"/>
                <a:gd name="connsiteY417" fmla="*/ 736368 h 2027849"/>
                <a:gd name="connsiteX418" fmla="*/ 420172 w 1994354"/>
                <a:gd name="connsiteY418" fmla="*/ 726487 h 2027849"/>
                <a:gd name="connsiteX419" fmla="*/ 430046 w 1994354"/>
                <a:gd name="connsiteY419" fmla="*/ 744631 h 2027849"/>
                <a:gd name="connsiteX420" fmla="*/ 429977 w 1994354"/>
                <a:gd name="connsiteY420" fmla="*/ 744902 h 2027849"/>
                <a:gd name="connsiteX421" fmla="*/ 411737 w 1994354"/>
                <a:gd name="connsiteY421" fmla="*/ 754598 h 2027849"/>
                <a:gd name="connsiteX422" fmla="*/ 402034 w 1994354"/>
                <a:gd name="connsiteY422" fmla="*/ 736351 h 2027849"/>
                <a:gd name="connsiteX423" fmla="*/ 359349 w 1994354"/>
                <a:gd name="connsiteY423" fmla="*/ 924271 h 2027849"/>
                <a:gd name="connsiteX424" fmla="*/ 349063 w 1994354"/>
                <a:gd name="connsiteY424" fmla="*/ 906093 h 2027849"/>
                <a:gd name="connsiteX425" fmla="*/ 367234 w 1994354"/>
                <a:gd name="connsiteY425" fmla="*/ 895804 h 2027849"/>
                <a:gd name="connsiteX426" fmla="*/ 377520 w 1994354"/>
                <a:gd name="connsiteY426" fmla="*/ 913982 h 2027849"/>
                <a:gd name="connsiteX427" fmla="*/ 377486 w 1994354"/>
                <a:gd name="connsiteY427" fmla="*/ 914129 h 2027849"/>
                <a:gd name="connsiteX428" fmla="*/ 359417 w 1994354"/>
                <a:gd name="connsiteY428" fmla="*/ 924271 h 2027849"/>
                <a:gd name="connsiteX429" fmla="*/ 359349 w 1994354"/>
                <a:gd name="connsiteY429" fmla="*/ 924254 h 2027849"/>
                <a:gd name="connsiteX430" fmla="*/ 283749 w 1994354"/>
                <a:gd name="connsiteY430" fmla="*/ 1166095 h 2027849"/>
                <a:gd name="connsiteX431" fmla="*/ 293931 w 1994354"/>
                <a:gd name="connsiteY431" fmla="*/ 1184284 h 2027849"/>
                <a:gd name="connsiteX432" fmla="*/ 275760 w 1994354"/>
                <a:gd name="connsiteY432" fmla="*/ 1194477 h 2027849"/>
                <a:gd name="connsiteX433" fmla="*/ 265543 w 1994354"/>
                <a:gd name="connsiteY433" fmla="*/ 1176285 h 2027849"/>
                <a:gd name="connsiteX434" fmla="*/ 265577 w 1994354"/>
                <a:gd name="connsiteY434" fmla="*/ 1176223 h 2027849"/>
                <a:gd name="connsiteX435" fmla="*/ 283611 w 1994354"/>
                <a:gd name="connsiteY435" fmla="*/ 1166040 h 2027849"/>
                <a:gd name="connsiteX436" fmla="*/ 283749 w 1994354"/>
                <a:gd name="connsiteY436" fmla="*/ 1166078 h 2027849"/>
                <a:gd name="connsiteX437" fmla="*/ 198069 w 1994354"/>
                <a:gd name="connsiteY437" fmla="*/ 1444732 h 2027849"/>
                <a:gd name="connsiteX438" fmla="*/ 207051 w 1994354"/>
                <a:gd name="connsiteY438" fmla="*/ 1463304 h 2027849"/>
                <a:gd name="connsiteX439" fmla="*/ 188468 w 1994354"/>
                <a:gd name="connsiteY439" fmla="*/ 1472280 h 2027849"/>
                <a:gd name="connsiteX440" fmla="*/ 179486 w 1994354"/>
                <a:gd name="connsiteY440" fmla="*/ 1453742 h 2027849"/>
                <a:gd name="connsiteX441" fmla="*/ 197417 w 1994354"/>
                <a:gd name="connsiteY441" fmla="*/ 1444492 h 2027849"/>
                <a:gd name="connsiteX442" fmla="*/ 198069 w 1994354"/>
                <a:gd name="connsiteY442" fmla="*/ 1444715 h 2027849"/>
                <a:gd name="connsiteX443" fmla="*/ 240069 w 1994354"/>
                <a:gd name="connsiteY443" fmla="*/ 1309433 h 2027849"/>
                <a:gd name="connsiteX444" fmla="*/ 249463 w 1994354"/>
                <a:gd name="connsiteY444" fmla="*/ 1328157 h 2027849"/>
                <a:gd name="connsiteX445" fmla="*/ 230743 w 1994354"/>
                <a:gd name="connsiteY445" fmla="*/ 1337558 h 2027849"/>
                <a:gd name="connsiteX446" fmla="*/ 221349 w 1994354"/>
                <a:gd name="connsiteY446" fmla="*/ 1318835 h 2027849"/>
                <a:gd name="connsiteX447" fmla="*/ 221417 w 1994354"/>
                <a:gd name="connsiteY447" fmla="*/ 1318622 h 2027849"/>
                <a:gd name="connsiteX448" fmla="*/ 240000 w 1994354"/>
                <a:gd name="connsiteY448" fmla="*/ 1309396 h 2027849"/>
                <a:gd name="connsiteX449" fmla="*/ 240069 w 1994354"/>
                <a:gd name="connsiteY449" fmla="*/ 1309416 h 2027849"/>
                <a:gd name="connsiteX450" fmla="*/ 291189 w 1994354"/>
                <a:gd name="connsiteY450" fmla="*/ 1621512 h 2027849"/>
                <a:gd name="connsiteX451" fmla="*/ 300583 w 1994354"/>
                <a:gd name="connsiteY451" fmla="*/ 1640191 h 2027849"/>
                <a:gd name="connsiteX452" fmla="*/ 282206 w 1994354"/>
                <a:gd name="connsiteY452" fmla="*/ 1650004 h 2027849"/>
                <a:gd name="connsiteX453" fmla="*/ 272400 w 1994354"/>
                <a:gd name="connsiteY453" fmla="*/ 1631633 h 2027849"/>
                <a:gd name="connsiteX454" fmla="*/ 272606 w 1994354"/>
                <a:gd name="connsiteY454" fmla="*/ 1631013 h 2027849"/>
                <a:gd name="connsiteX455" fmla="*/ 291189 w 1994354"/>
                <a:gd name="connsiteY455" fmla="*/ 1621495 h 2027849"/>
                <a:gd name="connsiteX456" fmla="*/ 366103 w 1994354"/>
                <a:gd name="connsiteY456" fmla="*/ 1379541 h 2027849"/>
                <a:gd name="connsiteX457" fmla="*/ 356126 w 1994354"/>
                <a:gd name="connsiteY457" fmla="*/ 1361112 h 2027849"/>
                <a:gd name="connsiteX458" fmla="*/ 374571 w 1994354"/>
                <a:gd name="connsiteY458" fmla="*/ 1351152 h 2027849"/>
                <a:gd name="connsiteX459" fmla="*/ 384514 w 1994354"/>
                <a:gd name="connsiteY459" fmla="*/ 1369581 h 2027849"/>
                <a:gd name="connsiteX460" fmla="*/ 384514 w 1994354"/>
                <a:gd name="connsiteY460" fmla="*/ 1369632 h 2027849"/>
                <a:gd name="connsiteX461" fmla="*/ 366103 w 1994354"/>
                <a:gd name="connsiteY461" fmla="*/ 1379524 h 2027849"/>
                <a:gd name="connsiteX462" fmla="*/ 410366 w 1994354"/>
                <a:gd name="connsiteY462" fmla="*/ 1236247 h 2027849"/>
                <a:gd name="connsiteX463" fmla="*/ 400766 w 1994354"/>
                <a:gd name="connsiteY463" fmla="*/ 1217733 h 2027849"/>
                <a:gd name="connsiteX464" fmla="*/ 419280 w 1994354"/>
                <a:gd name="connsiteY464" fmla="*/ 1208133 h 2027849"/>
                <a:gd name="connsiteX465" fmla="*/ 428846 w 1994354"/>
                <a:gd name="connsiteY465" fmla="*/ 1226695 h 2027849"/>
                <a:gd name="connsiteX466" fmla="*/ 410366 w 1994354"/>
                <a:gd name="connsiteY466" fmla="*/ 1236230 h 2027849"/>
                <a:gd name="connsiteX467" fmla="*/ 546720 w 1994354"/>
                <a:gd name="connsiteY467" fmla="*/ 796615 h 2027849"/>
                <a:gd name="connsiteX468" fmla="*/ 537154 w 1994354"/>
                <a:gd name="connsiteY468" fmla="*/ 778067 h 2027849"/>
                <a:gd name="connsiteX469" fmla="*/ 555703 w 1994354"/>
                <a:gd name="connsiteY469" fmla="*/ 768501 h 2027849"/>
                <a:gd name="connsiteX470" fmla="*/ 565269 w 1994354"/>
                <a:gd name="connsiteY470" fmla="*/ 787039 h 2027849"/>
                <a:gd name="connsiteX471" fmla="*/ 546720 w 1994354"/>
                <a:gd name="connsiteY471" fmla="*/ 796598 h 2027849"/>
                <a:gd name="connsiteX472" fmla="*/ 597703 w 1994354"/>
                <a:gd name="connsiteY472" fmla="*/ 633552 h 2027849"/>
                <a:gd name="connsiteX473" fmla="*/ 607029 w 1994354"/>
                <a:gd name="connsiteY473" fmla="*/ 652032 h 2027849"/>
                <a:gd name="connsiteX474" fmla="*/ 588549 w 1994354"/>
                <a:gd name="connsiteY474" fmla="*/ 661358 h 2027849"/>
                <a:gd name="connsiteX475" fmla="*/ 579223 w 1994354"/>
                <a:gd name="connsiteY475" fmla="*/ 642868 h 2027849"/>
                <a:gd name="connsiteX476" fmla="*/ 597703 w 1994354"/>
                <a:gd name="connsiteY476" fmla="*/ 633535 h 2027849"/>
                <a:gd name="connsiteX477" fmla="*/ 494023 w 1994354"/>
                <a:gd name="connsiteY477" fmla="*/ 966048 h 2027849"/>
                <a:gd name="connsiteX478" fmla="*/ 484560 w 1994354"/>
                <a:gd name="connsiteY478" fmla="*/ 947421 h 2027849"/>
                <a:gd name="connsiteX479" fmla="*/ 503177 w 1994354"/>
                <a:gd name="connsiteY479" fmla="*/ 937968 h 2027849"/>
                <a:gd name="connsiteX480" fmla="*/ 512640 w 1994354"/>
                <a:gd name="connsiteY480" fmla="*/ 956592 h 2027849"/>
                <a:gd name="connsiteX481" fmla="*/ 512640 w 1994354"/>
                <a:gd name="connsiteY481" fmla="*/ 956620 h 2027849"/>
                <a:gd name="connsiteX482" fmla="*/ 494023 w 1994354"/>
                <a:gd name="connsiteY482" fmla="*/ 966031 h 2027849"/>
                <a:gd name="connsiteX483" fmla="*/ 452537 w 1994354"/>
                <a:gd name="connsiteY483" fmla="*/ 1101254 h 2027849"/>
                <a:gd name="connsiteX484" fmla="*/ 442629 w 1994354"/>
                <a:gd name="connsiteY484" fmla="*/ 1082939 h 2027849"/>
                <a:gd name="connsiteX485" fmla="*/ 461040 w 1994354"/>
                <a:gd name="connsiteY485" fmla="*/ 1073219 h 2027849"/>
                <a:gd name="connsiteX486" fmla="*/ 470846 w 1994354"/>
                <a:gd name="connsiteY486" fmla="*/ 1091321 h 2027849"/>
                <a:gd name="connsiteX487" fmla="*/ 452537 w 1994354"/>
                <a:gd name="connsiteY487" fmla="*/ 1101237 h 2027849"/>
                <a:gd name="connsiteX488" fmla="*/ 665349 w 1994354"/>
                <a:gd name="connsiteY488" fmla="*/ 365030 h 2027849"/>
                <a:gd name="connsiteX489" fmla="*/ 683657 w 1994354"/>
                <a:gd name="connsiteY489" fmla="*/ 355056 h 2027849"/>
                <a:gd name="connsiteX490" fmla="*/ 693463 w 1994354"/>
                <a:gd name="connsiteY490" fmla="*/ 373502 h 2027849"/>
                <a:gd name="connsiteX491" fmla="*/ 675223 w 1994354"/>
                <a:gd name="connsiteY491" fmla="*/ 383359 h 2027849"/>
                <a:gd name="connsiteX492" fmla="*/ 665349 w 1994354"/>
                <a:gd name="connsiteY492" fmla="*/ 365051 h 2027849"/>
                <a:gd name="connsiteX493" fmla="*/ 665349 w 1994354"/>
                <a:gd name="connsiteY493" fmla="*/ 365013 h 2027849"/>
                <a:gd name="connsiteX494" fmla="*/ 630617 w 1994354"/>
                <a:gd name="connsiteY494" fmla="*/ 526495 h 2027849"/>
                <a:gd name="connsiteX495" fmla="*/ 620846 w 1994354"/>
                <a:gd name="connsiteY495" fmla="*/ 508008 h 2027849"/>
                <a:gd name="connsiteX496" fmla="*/ 639360 w 1994354"/>
                <a:gd name="connsiteY496" fmla="*/ 498254 h 2027849"/>
                <a:gd name="connsiteX497" fmla="*/ 649097 w 1994354"/>
                <a:gd name="connsiteY497" fmla="*/ 516741 h 2027849"/>
                <a:gd name="connsiteX498" fmla="*/ 649097 w 1994354"/>
                <a:gd name="connsiteY498" fmla="*/ 516761 h 2027849"/>
                <a:gd name="connsiteX499" fmla="*/ 630617 w 1994354"/>
                <a:gd name="connsiteY499" fmla="*/ 526478 h 2027849"/>
                <a:gd name="connsiteX500" fmla="*/ 468137 w 1994354"/>
                <a:gd name="connsiteY500" fmla="*/ 1528505 h 2027849"/>
                <a:gd name="connsiteX501" fmla="*/ 477291 w 1994354"/>
                <a:gd name="connsiteY501" fmla="*/ 1546992 h 2027849"/>
                <a:gd name="connsiteX502" fmla="*/ 458812 w 1994354"/>
                <a:gd name="connsiteY502" fmla="*/ 1556150 h 2027849"/>
                <a:gd name="connsiteX503" fmla="*/ 449589 w 1994354"/>
                <a:gd name="connsiteY503" fmla="*/ 1537852 h 2027849"/>
                <a:gd name="connsiteX504" fmla="*/ 468103 w 1994354"/>
                <a:gd name="connsiteY504" fmla="*/ 1528471 h 2027849"/>
                <a:gd name="connsiteX505" fmla="*/ 468137 w 1994354"/>
                <a:gd name="connsiteY505" fmla="*/ 1528488 h 2027849"/>
                <a:gd name="connsiteX506" fmla="*/ 425829 w 1994354"/>
                <a:gd name="connsiteY506" fmla="*/ 1663283 h 2027849"/>
                <a:gd name="connsiteX507" fmla="*/ 435943 w 1994354"/>
                <a:gd name="connsiteY507" fmla="*/ 1681643 h 2027849"/>
                <a:gd name="connsiteX508" fmla="*/ 417532 w 1994354"/>
                <a:gd name="connsiteY508" fmla="*/ 1691904 h 2027849"/>
                <a:gd name="connsiteX509" fmla="*/ 407554 w 1994354"/>
                <a:gd name="connsiteY509" fmla="*/ 1673411 h 2027849"/>
                <a:gd name="connsiteX510" fmla="*/ 425829 w 1994354"/>
                <a:gd name="connsiteY510" fmla="*/ 1663265 h 2027849"/>
                <a:gd name="connsiteX511" fmla="*/ 587726 w 1994354"/>
                <a:gd name="connsiteY511" fmla="*/ 1143192 h 2027849"/>
                <a:gd name="connsiteX512" fmla="*/ 577714 w 1994354"/>
                <a:gd name="connsiteY512" fmla="*/ 1124901 h 2027849"/>
                <a:gd name="connsiteX513" fmla="*/ 595920 w 1994354"/>
                <a:gd name="connsiteY513" fmla="*/ 1114965 h 2027849"/>
                <a:gd name="connsiteX514" fmla="*/ 595989 w 1994354"/>
                <a:gd name="connsiteY514" fmla="*/ 1114989 h 2027849"/>
                <a:gd name="connsiteX515" fmla="*/ 606103 w 1994354"/>
                <a:gd name="connsiteY515" fmla="*/ 1133232 h 2027849"/>
                <a:gd name="connsiteX516" fmla="*/ 587726 w 1994354"/>
                <a:gd name="connsiteY516" fmla="*/ 1143175 h 2027849"/>
                <a:gd name="connsiteX517" fmla="*/ 690926 w 1994354"/>
                <a:gd name="connsiteY517" fmla="*/ 810446 h 2027849"/>
                <a:gd name="connsiteX518" fmla="*/ 700629 w 1994354"/>
                <a:gd name="connsiteY518" fmla="*/ 828940 h 2027849"/>
                <a:gd name="connsiteX519" fmla="*/ 682148 w 1994354"/>
                <a:gd name="connsiteY519" fmla="*/ 838639 h 2027849"/>
                <a:gd name="connsiteX520" fmla="*/ 681771 w 1994354"/>
                <a:gd name="connsiteY520" fmla="*/ 838523 h 2027849"/>
                <a:gd name="connsiteX521" fmla="*/ 672308 w 1994354"/>
                <a:gd name="connsiteY521" fmla="*/ 819899 h 2027849"/>
                <a:gd name="connsiteX522" fmla="*/ 690926 w 1994354"/>
                <a:gd name="connsiteY522" fmla="*/ 810429 h 2027849"/>
                <a:gd name="connsiteX523" fmla="*/ 638469 w 1994354"/>
                <a:gd name="connsiteY523" fmla="*/ 979934 h 2027849"/>
                <a:gd name="connsiteX524" fmla="*/ 647795 w 1994354"/>
                <a:gd name="connsiteY524" fmla="*/ 998616 h 2027849"/>
                <a:gd name="connsiteX525" fmla="*/ 629109 w 1994354"/>
                <a:gd name="connsiteY525" fmla="*/ 1007949 h 2027849"/>
                <a:gd name="connsiteX526" fmla="*/ 619783 w 1994354"/>
                <a:gd name="connsiteY526" fmla="*/ 989270 h 2027849"/>
                <a:gd name="connsiteX527" fmla="*/ 638469 w 1994354"/>
                <a:gd name="connsiteY527" fmla="*/ 979917 h 2027849"/>
                <a:gd name="connsiteX528" fmla="*/ 545589 w 1994354"/>
                <a:gd name="connsiteY528" fmla="*/ 1278196 h 2027849"/>
                <a:gd name="connsiteX529" fmla="*/ 535886 w 1994354"/>
                <a:gd name="connsiteY529" fmla="*/ 1259819 h 2027849"/>
                <a:gd name="connsiteX530" fmla="*/ 535886 w 1994354"/>
                <a:gd name="connsiteY530" fmla="*/ 1259778 h 2027849"/>
                <a:gd name="connsiteX531" fmla="*/ 554332 w 1994354"/>
                <a:gd name="connsiteY531" fmla="*/ 1250037 h 2027849"/>
                <a:gd name="connsiteX532" fmla="*/ 564103 w 1994354"/>
                <a:gd name="connsiteY532" fmla="*/ 1268551 h 2027849"/>
                <a:gd name="connsiteX533" fmla="*/ 545589 w 1994354"/>
                <a:gd name="connsiteY533" fmla="*/ 1278179 h 2027849"/>
                <a:gd name="connsiteX534" fmla="*/ 500880 w 1994354"/>
                <a:gd name="connsiteY534" fmla="*/ 1421352 h 2027849"/>
                <a:gd name="connsiteX535" fmla="*/ 491486 w 1994354"/>
                <a:gd name="connsiteY535" fmla="*/ 1402632 h 2027849"/>
                <a:gd name="connsiteX536" fmla="*/ 510206 w 1994354"/>
                <a:gd name="connsiteY536" fmla="*/ 1393235 h 2027849"/>
                <a:gd name="connsiteX537" fmla="*/ 519600 w 1994354"/>
                <a:gd name="connsiteY537" fmla="*/ 1411951 h 2027849"/>
                <a:gd name="connsiteX538" fmla="*/ 500880 w 1994354"/>
                <a:gd name="connsiteY538" fmla="*/ 1421335 h 2027849"/>
                <a:gd name="connsiteX539" fmla="*/ 995897 w 1994354"/>
                <a:gd name="connsiteY539" fmla="*/ 303981 h 2027849"/>
                <a:gd name="connsiteX540" fmla="*/ 1005806 w 1994354"/>
                <a:gd name="connsiteY540" fmla="*/ 322121 h 2027849"/>
                <a:gd name="connsiteX541" fmla="*/ 987669 w 1994354"/>
                <a:gd name="connsiteY541" fmla="*/ 332020 h 2027849"/>
                <a:gd name="connsiteX542" fmla="*/ 987429 w 1994354"/>
                <a:gd name="connsiteY542" fmla="*/ 331951 h 2027849"/>
                <a:gd name="connsiteX543" fmla="*/ 977657 w 1994354"/>
                <a:gd name="connsiteY543" fmla="*/ 313728 h 2027849"/>
                <a:gd name="connsiteX544" fmla="*/ 995897 w 1994354"/>
                <a:gd name="connsiteY544" fmla="*/ 303971 h 2027849"/>
                <a:gd name="connsiteX545" fmla="*/ 954377 w 1994354"/>
                <a:gd name="connsiteY545" fmla="*/ 439015 h 2027849"/>
                <a:gd name="connsiteX546" fmla="*/ 963635 w 1994354"/>
                <a:gd name="connsiteY546" fmla="*/ 457670 h 2027849"/>
                <a:gd name="connsiteX547" fmla="*/ 945052 w 1994354"/>
                <a:gd name="connsiteY547" fmla="*/ 466711 h 2027849"/>
                <a:gd name="connsiteX548" fmla="*/ 936000 w 1994354"/>
                <a:gd name="connsiteY548" fmla="*/ 448118 h 2027849"/>
                <a:gd name="connsiteX549" fmla="*/ 954377 w 1994354"/>
                <a:gd name="connsiteY549" fmla="*/ 439005 h 2027849"/>
                <a:gd name="connsiteX550" fmla="*/ 909497 w 1994354"/>
                <a:gd name="connsiteY550" fmla="*/ 582052 h 2027849"/>
                <a:gd name="connsiteX551" fmla="*/ 919714 w 1994354"/>
                <a:gd name="connsiteY551" fmla="*/ 600281 h 2027849"/>
                <a:gd name="connsiteX552" fmla="*/ 901509 w 1994354"/>
                <a:gd name="connsiteY552" fmla="*/ 610509 h 2027849"/>
                <a:gd name="connsiteX553" fmla="*/ 891257 w 1994354"/>
                <a:gd name="connsiteY553" fmla="*/ 592279 h 2027849"/>
                <a:gd name="connsiteX554" fmla="*/ 891326 w 1994354"/>
                <a:gd name="connsiteY554" fmla="*/ 592073 h 2027849"/>
                <a:gd name="connsiteX555" fmla="*/ 909429 w 1994354"/>
                <a:gd name="connsiteY555" fmla="*/ 582034 h 2027849"/>
                <a:gd name="connsiteX556" fmla="*/ 909497 w 1994354"/>
                <a:gd name="connsiteY556" fmla="*/ 582052 h 2027849"/>
                <a:gd name="connsiteX557" fmla="*/ 867532 w 1994354"/>
                <a:gd name="connsiteY557" fmla="*/ 717247 h 2027849"/>
                <a:gd name="connsiteX558" fmla="*/ 877509 w 1994354"/>
                <a:gd name="connsiteY558" fmla="*/ 735384 h 2027849"/>
                <a:gd name="connsiteX559" fmla="*/ 859372 w 1994354"/>
                <a:gd name="connsiteY559" fmla="*/ 745358 h 2027849"/>
                <a:gd name="connsiteX560" fmla="*/ 849394 w 1994354"/>
                <a:gd name="connsiteY560" fmla="*/ 727221 h 2027849"/>
                <a:gd name="connsiteX561" fmla="*/ 849394 w 1994354"/>
                <a:gd name="connsiteY561" fmla="*/ 727221 h 2027849"/>
                <a:gd name="connsiteX562" fmla="*/ 867223 w 1994354"/>
                <a:gd name="connsiteY562" fmla="*/ 717158 h 2027849"/>
                <a:gd name="connsiteX563" fmla="*/ 867532 w 1994354"/>
                <a:gd name="connsiteY563" fmla="*/ 717247 h 2027849"/>
                <a:gd name="connsiteX564" fmla="*/ 782914 w 1994354"/>
                <a:gd name="connsiteY564" fmla="*/ 1040219 h 2027849"/>
                <a:gd name="connsiteX565" fmla="*/ 764503 w 1994354"/>
                <a:gd name="connsiteY565" fmla="*/ 1049620 h 2027849"/>
                <a:gd name="connsiteX566" fmla="*/ 755109 w 1994354"/>
                <a:gd name="connsiteY566" fmla="*/ 1031205 h 2027849"/>
                <a:gd name="connsiteX567" fmla="*/ 773349 w 1994354"/>
                <a:gd name="connsiteY567" fmla="*/ 1021752 h 2027849"/>
                <a:gd name="connsiteX568" fmla="*/ 782914 w 1994354"/>
                <a:gd name="connsiteY568" fmla="*/ 1040205 h 2027849"/>
                <a:gd name="connsiteX569" fmla="*/ 782914 w 1994354"/>
                <a:gd name="connsiteY569" fmla="*/ 1040225 h 2027849"/>
                <a:gd name="connsiteX570" fmla="*/ 825669 w 1994354"/>
                <a:gd name="connsiteY570" fmla="*/ 852237 h 2027849"/>
                <a:gd name="connsiteX571" fmla="*/ 835646 w 1994354"/>
                <a:gd name="connsiteY571" fmla="*/ 870559 h 2027849"/>
                <a:gd name="connsiteX572" fmla="*/ 817337 w 1994354"/>
                <a:gd name="connsiteY572" fmla="*/ 880553 h 2027849"/>
                <a:gd name="connsiteX573" fmla="*/ 807360 w 1994354"/>
                <a:gd name="connsiteY573" fmla="*/ 862231 h 2027849"/>
                <a:gd name="connsiteX574" fmla="*/ 825669 w 1994354"/>
                <a:gd name="connsiteY574" fmla="*/ 852244 h 2027849"/>
                <a:gd name="connsiteX575" fmla="*/ 731349 w 1994354"/>
                <a:gd name="connsiteY575" fmla="*/ 1156961 h 2027849"/>
                <a:gd name="connsiteX576" fmla="*/ 741120 w 1994354"/>
                <a:gd name="connsiteY576" fmla="*/ 1175294 h 2027849"/>
                <a:gd name="connsiteX577" fmla="*/ 722812 w 1994354"/>
                <a:gd name="connsiteY577" fmla="*/ 1185079 h 2027849"/>
                <a:gd name="connsiteX578" fmla="*/ 713006 w 1994354"/>
                <a:gd name="connsiteY578" fmla="*/ 1166747 h 2027849"/>
                <a:gd name="connsiteX579" fmla="*/ 713040 w 1994354"/>
                <a:gd name="connsiteY579" fmla="*/ 1166664 h 2027849"/>
                <a:gd name="connsiteX580" fmla="*/ 731040 w 1994354"/>
                <a:gd name="connsiteY580" fmla="*/ 1156876 h 2027849"/>
                <a:gd name="connsiteX581" fmla="*/ 731349 w 1994354"/>
                <a:gd name="connsiteY581" fmla="*/ 1156968 h 2027849"/>
                <a:gd name="connsiteX582" fmla="*/ 603360 w 1994354"/>
                <a:gd name="connsiteY582" fmla="*/ 1570423 h 2027849"/>
                <a:gd name="connsiteX583" fmla="*/ 612617 w 1994354"/>
                <a:gd name="connsiteY583" fmla="*/ 1588855 h 2027849"/>
                <a:gd name="connsiteX584" fmla="*/ 594206 w 1994354"/>
                <a:gd name="connsiteY584" fmla="*/ 1598126 h 2027849"/>
                <a:gd name="connsiteX585" fmla="*/ 584914 w 1994354"/>
                <a:gd name="connsiteY585" fmla="*/ 1579739 h 2027849"/>
                <a:gd name="connsiteX586" fmla="*/ 602812 w 1994354"/>
                <a:gd name="connsiteY586" fmla="*/ 1570245 h 2027849"/>
                <a:gd name="connsiteX587" fmla="*/ 603360 w 1994354"/>
                <a:gd name="connsiteY587" fmla="*/ 1570430 h 2027849"/>
                <a:gd name="connsiteX588" fmla="*/ 645257 w 1994354"/>
                <a:gd name="connsiteY588" fmla="*/ 1435091 h 2027849"/>
                <a:gd name="connsiteX589" fmla="*/ 655097 w 1994354"/>
                <a:gd name="connsiteY589" fmla="*/ 1453605 h 2027849"/>
                <a:gd name="connsiteX590" fmla="*/ 636583 w 1994354"/>
                <a:gd name="connsiteY590" fmla="*/ 1463445 h 2027849"/>
                <a:gd name="connsiteX591" fmla="*/ 626743 w 1994354"/>
                <a:gd name="connsiteY591" fmla="*/ 1444931 h 2027849"/>
                <a:gd name="connsiteX592" fmla="*/ 626812 w 1994354"/>
                <a:gd name="connsiteY592" fmla="*/ 1444718 h 2027849"/>
                <a:gd name="connsiteX593" fmla="*/ 645257 w 1994354"/>
                <a:gd name="connsiteY593" fmla="*/ 1435097 h 2027849"/>
                <a:gd name="connsiteX594" fmla="*/ 689795 w 1994354"/>
                <a:gd name="connsiteY594" fmla="*/ 1292033 h 2027849"/>
                <a:gd name="connsiteX595" fmla="*/ 699017 w 1994354"/>
                <a:gd name="connsiteY595" fmla="*/ 1310678 h 2027849"/>
                <a:gd name="connsiteX596" fmla="*/ 699017 w 1994354"/>
                <a:gd name="connsiteY596" fmla="*/ 1310712 h 2027849"/>
                <a:gd name="connsiteX597" fmla="*/ 680400 w 1994354"/>
                <a:gd name="connsiteY597" fmla="*/ 1319771 h 2027849"/>
                <a:gd name="connsiteX598" fmla="*/ 671349 w 1994354"/>
                <a:gd name="connsiteY598" fmla="*/ 1301157 h 2027849"/>
                <a:gd name="connsiteX599" fmla="*/ 689795 w 1994354"/>
                <a:gd name="connsiteY599" fmla="*/ 1292040 h 2027849"/>
                <a:gd name="connsiteX600" fmla="*/ 561463 w 1994354"/>
                <a:gd name="connsiteY600" fmla="*/ 1705327 h 2027849"/>
                <a:gd name="connsiteX601" fmla="*/ 570823 w 1994354"/>
                <a:gd name="connsiteY601" fmla="*/ 1723958 h 2027849"/>
                <a:gd name="connsiteX602" fmla="*/ 552549 w 1994354"/>
                <a:gd name="connsiteY602" fmla="*/ 1733712 h 2027849"/>
                <a:gd name="connsiteX603" fmla="*/ 542812 w 1994354"/>
                <a:gd name="connsiteY603" fmla="*/ 1715448 h 2027849"/>
                <a:gd name="connsiteX604" fmla="*/ 542983 w 1994354"/>
                <a:gd name="connsiteY604" fmla="*/ 1714907 h 2027849"/>
                <a:gd name="connsiteX605" fmla="*/ 561463 w 1994354"/>
                <a:gd name="connsiteY605" fmla="*/ 1705334 h 2027849"/>
                <a:gd name="connsiteX606" fmla="*/ 696446 w 1994354"/>
                <a:gd name="connsiteY606" fmla="*/ 1747214 h 2027849"/>
                <a:gd name="connsiteX607" fmla="*/ 706251 w 1994354"/>
                <a:gd name="connsiteY607" fmla="*/ 1765763 h 2027849"/>
                <a:gd name="connsiteX608" fmla="*/ 687600 w 1994354"/>
                <a:gd name="connsiteY608" fmla="*/ 1775675 h 2027849"/>
                <a:gd name="connsiteX609" fmla="*/ 677966 w 1994354"/>
                <a:gd name="connsiteY609" fmla="*/ 1756986 h 2027849"/>
                <a:gd name="connsiteX610" fmla="*/ 696446 w 1994354"/>
                <a:gd name="connsiteY610" fmla="*/ 1747221 h 2027849"/>
                <a:gd name="connsiteX611" fmla="*/ 1266411 w 1994354"/>
                <a:gd name="connsiteY611" fmla="*/ 387888 h 2027849"/>
                <a:gd name="connsiteX612" fmla="*/ 1275840 w 1994354"/>
                <a:gd name="connsiteY612" fmla="*/ 406283 h 2027849"/>
                <a:gd name="connsiteX613" fmla="*/ 1257463 w 1994354"/>
                <a:gd name="connsiteY613" fmla="*/ 415711 h 2027849"/>
                <a:gd name="connsiteX614" fmla="*/ 1248000 w 1994354"/>
                <a:gd name="connsiteY614" fmla="*/ 397372 h 2027849"/>
                <a:gd name="connsiteX615" fmla="*/ 1266034 w 1994354"/>
                <a:gd name="connsiteY615" fmla="*/ 387779 h 2027849"/>
                <a:gd name="connsiteX616" fmla="*/ 1266411 w 1994354"/>
                <a:gd name="connsiteY616" fmla="*/ 387895 h 2027849"/>
                <a:gd name="connsiteX617" fmla="*/ 873291 w 1994354"/>
                <a:gd name="connsiteY617" fmla="*/ 1654176 h 2027849"/>
                <a:gd name="connsiteX618" fmla="*/ 882994 w 1994354"/>
                <a:gd name="connsiteY618" fmla="*/ 1672386 h 2027849"/>
                <a:gd name="connsiteX619" fmla="*/ 864754 w 1994354"/>
                <a:gd name="connsiteY619" fmla="*/ 1682075 h 2027849"/>
                <a:gd name="connsiteX620" fmla="*/ 855052 w 1994354"/>
                <a:gd name="connsiteY620" fmla="*/ 1663968 h 2027849"/>
                <a:gd name="connsiteX621" fmla="*/ 872674 w 1994354"/>
                <a:gd name="connsiteY621" fmla="*/ 1653988 h 2027849"/>
                <a:gd name="connsiteX622" fmla="*/ 873291 w 1994354"/>
                <a:gd name="connsiteY622" fmla="*/ 1654176 h 2027849"/>
                <a:gd name="connsiteX623" fmla="*/ 831360 w 1994354"/>
                <a:gd name="connsiteY623" fmla="*/ 1789067 h 2027849"/>
                <a:gd name="connsiteX624" fmla="*/ 841269 w 1994354"/>
                <a:gd name="connsiteY624" fmla="*/ 1807389 h 2027849"/>
                <a:gd name="connsiteX625" fmla="*/ 823234 w 1994354"/>
                <a:gd name="connsiteY625" fmla="*/ 1817630 h 2027849"/>
                <a:gd name="connsiteX626" fmla="*/ 812983 w 1994354"/>
                <a:gd name="connsiteY626" fmla="*/ 1799603 h 2027849"/>
                <a:gd name="connsiteX627" fmla="*/ 813120 w 1994354"/>
                <a:gd name="connsiteY627" fmla="*/ 1799191 h 2027849"/>
                <a:gd name="connsiteX628" fmla="*/ 831360 w 1994354"/>
                <a:gd name="connsiteY628" fmla="*/ 1789067 h 2027849"/>
                <a:gd name="connsiteX629" fmla="*/ 1129611 w 1994354"/>
                <a:gd name="connsiteY629" fmla="*/ 829200 h 2027849"/>
                <a:gd name="connsiteX630" fmla="*/ 1119737 w 1994354"/>
                <a:gd name="connsiteY630" fmla="*/ 810998 h 2027849"/>
                <a:gd name="connsiteX631" fmla="*/ 1137943 w 1994354"/>
                <a:gd name="connsiteY631" fmla="*/ 801131 h 2027849"/>
                <a:gd name="connsiteX632" fmla="*/ 1147817 w 1994354"/>
                <a:gd name="connsiteY632" fmla="*/ 819316 h 2027849"/>
                <a:gd name="connsiteX633" fmla="*/ 1129886 w 1994354"/>
                <a:gd name="connsiteY633" fmla="*/ 829283 h 2027849"/>
                <a:gd name="connsiteX634" fmla="*/ 1129611 w 1994354"/>
                <a:gd name="connsiteY634" fmla="*/ 829200 h 2027849"/>
                <a:gd name="connsiteX635" fmla="*/ 1096251 w 1994354"/>
                <a:gd name="connsiteY635" fmla="*/ 936172 h 2027849"/>
                <a:gd name="connsiteX636" fmla="*/ 1106057 w 1994354"/>
                <a:gd name="connsiteY636" fmla="*/ 954604 h 2027849"/>
                <a:gd name="connsiteX637" fmla="*/ 1087646 w 1994354"/>
                <a:gd name="connsiteY637" fmla="*/ 964420 h 2027849"/>
                <a:gd name="connsiteX638" fmla="*/ 1077806 w 1994354"/>
                <a:gd name="connsiteY638" fmla="*/ 945988 h 2027849"/>
                <a:gd name="connsiteX639" fmla="*/ 1077840 w 1994354"/>
                <a:gd name="connsiteY639" fmla="*/ 945916 h 2027849"/>
                <a:gd name="connsiteX640" fmla="*/ 1096251 w 1994354"/>
                <a:gd name="connsiteY640" fmla="*/ 936162 h 2027849"/>
                <a:gd name="connsiteX641" fmla="*/ 1044206 w 1994354"/>
                <a:gd name="connsiteY641" fmla="*/ 1105811 h 2027849"/>
                <a:gd name="connsiteX642" fmla="*/ 1053326 w 1994354"/>
                <a:gd name="connsiteY642" fmla="*/ 1124603 h 2027849"/>
                <a:gd name="connsiteX643" fmla="*/ 1034537 w 1994354"/>
                <a:gd name="connsiteY643" fmla="*/ 1133712 h 2027849"/>
                <a:gd name="connsiteX644" fmla="*/ 1025417 w 1994354"/>
                <a:gd name="connsiteY644" fmla="*/ 1114924 h 2027849"/>
                <a:gd name="connsiteX645" fmla="*/ 1025451 w 1994354"/>
                <a:gd name="connsiteY645" fmla="*/ 1114817 h 2027849"/>
                <a:gd name="connsiteX646" fmla="*/ 1044206 w 1994354"/>
                <a:gd name="connsiteY646" fmla="*/ 1105800 h 2027849"/>
                <a:gd name="connsiteX647" fmla="*/ 992709 w 1994354"/>
                <a:gd name="connsiteY647" fmla="*/ 1268832 h 2027849"/>
                <a:gd name="connsiteX648" fmla="*/ 983451 w 1994354"/>
                <a:gd name="connsiteY648" fmla="*/ 1250222 h 2027849"/>
                <a:gd name="connsiteX649" fmla="*/ 1002034 w 1994354"/>
                <a:gd name="connsiteY649" fmla="*/ 1241044 h 2027849"/>
                <a:gd name="connsiteX650" fmla="*/ 1011189 w 1994354"/>
                <a:gd name="connsiteY650" fmla="*/ 1259616 h 2027849"/>
                <a:gd name="connsiteX651" fmla="*/ 992709 w 1994354"/>
                <a:gd name="connsiteY651" fmla="*/ 1268822 h 2027849"/>
                <a:gd name="connsiteX652" fmla="*/ 925097 w 1994354"/>
                <a:gd name="connsiteY652" fmla="*/ 1537214 h 2027849"/>
                <a:gd name="connsiteX653" fmla="*/ 906789 w 1994354"/>
                <a:gd name="connsiteY653" fmla="*/ 1546941 h 2027849"/>
                <a:gd name="connsiteX654" fmla="*/ 897052 w 1994354"/>
                <a:gd name="connsiteY654" fmla="*/ 1528636 h 2027849"/>
                <a:gd name="connsiteX655" fmla="*/ 915223 w 1994354"/>
                <a:gd name="connsiteY655" fmla="*/ 1518864 h 2027849"/>
                <a:gd name="connsiteX656" fmla="*/ 925097 w 1994354"/>
                <a:gd name="connsiteY656" fmla="*/ 1537204 h 2027849"/>
                <a:gd name="connsiteX657" fmla="*/ 959623 w 1994354"/>
                <a:gd name="connsiteY657" fmla="*/ 1375763 h 2027849"/>
                <a:gd name="connsiteX658" fmla="*/ 969497 w 1994354"/>
                <a:gd name="connsiteY658" fmla="*/ 1394095 h 2027849"/>
                <a:gd name="connsiteX659" fmla="*/ 951291 w 1994354"/>
                <a:gd name="connsiteY659" fmla="*/ 1404000 h 2027849"/>
                <a:gd name="connsiteX660" fmla="*/ 941383 w 1994354"/>
                <a:gd name="connsiteY660" fmla="*/ 1385791 h 2027849"/>
                <a:gd name="connsiteX661" fmla="*/ 959623 w 1994354"/>
                <a:gd name="connsiteY661" fmla="*/ 1375752 h 2027849"/>
                <a:gd name="connsiteX662" fmla="*/ 1205966 w 1994354"/>
                <a:gd name="connsiteY662" fmla="*/ 532900 h 2027849"/>
                <a:gd name="connsiteX663" fmla="*/ 1223931 w 1994354"/>
                <a:gd name="connsiteY663" fmla="*/ 522532 h 2027849"/>
                <a:gd name="connsiteX664" fmla="*/ 1234286 w 1994354"/>
                <a:gd name="connsiteY664" fmla="*/ 540494 h 2027849"/>
                <a:gd name="connsiteX665" fmla="*/ 1234149 w 1994354"/>
                <a:gd name="connsiteY665" fmla="*/ 540998 h 2027849"/>
                <a:gd name="connsiteX666" fmla="*/ 1216012 w 1994354"/>
                <a:gd name="connsiteY666" fmla="*/ 551033 h 2027849"/>
                <a:gd name="connsiteX667" fmla="*/ 1205966 w 1994354"/>
                <a:gd name="connsiteY667" fmla="*/ 532889 h 2027849"/>
                <a:gd name="connsiteX668" fmla="*/ 1171337 w 1994354"/>
                <a:gd name="connsiteY668" fmla="*/ 694242 h 2027849"/>
                <a:gd name="connsiteX669" fmla="*/ 1161497 w 1994354"/>
                <a:gd name="connsiteY669" fmla="*/ 675799 h 2027849"/>
                <a:gd name="connsiteX670" fmla="*/ 1179943 w 1994354"/>
                <a:gd name="connsiteY670" fmla="*/ 665959 h 2027849"/>
                <a:gd name="connsiteX671" fmla="*/ 1189132 w 1994354"/>
                <a:gd name="connsiteY671" fmla="*/ 684737 h 2027849"/>
                <a:gd name="connsiteX672" fmla="*/ 1171337 w 1994354"/>
                <a:gd name="connsiteY672" fmla="*/ 694221 h 2027849"/>
                <a:gd name="connsiteX673" fmla="*/ 967029 w 1994354"/>
                <a:gd name="connsiteY673" fmla="*/ 1831156 h 2027849"/>
                <a:gd name="connsiteX674" fmla="*/ 976354 w 1994354"/>
                <a:gd name="connsiteY674" fmla="*/ 1849838 h 2027849"/>
                <a:gd name="connsiteX675" fmla="*/ 958012 w 1994354"/>
                <a:gd name="connsiteY675" fmla="*/ 1859647 h 2027849"/>
                <a:gd name="connsiteX676" fmla="*/ 948206 w 1994354"/>
                <a:gd name="connsiteY676" fmla="*/ 1841304 h 2027849"/>
                <a:gd name="connsiteX677" fmla="*/ 948411 w 1994354"/>
                <a:gd name="connsiteY677" fmla="*/ 1840667 h 2027849"/>
                <a:gd name="connsiteX678" fmla="*/ 967029 w 1994354"/>
                <a:gd name="connsiteY678" fmla="*/ 1831135 h 2027849"/>
                <a:gd name="connsiteX679" fmla="*/ 1041669 w 1994354"/>
                <a:gd name="connsiteY679" fmla="*/ 1589099 h 2027849"/>
                <a:gd name="connsiteX680" fmla="*/ 1032000 w 1994354"/>
                <a:gd name="connsiteY680" fmla="*/ 1570516 h 2027849"/>
                <a:gd name="connsiteX681" fmla="*/ 1050583 w 1994354"/>
                <a:gd name="connsiteY681" fmla="*/ 1560837 h 2027849"/>
                <a:gd name="connsiteX682" fmla="*/ 1060251 w 1994354"/>
                <a:gd name="connsiteY682" fmla="*/ 1579420 h 2027849"/>
                <a:gd name="connsiteX683" fmla="*/ 1060217 w 1994354"/>
                <a:gd name="connsiteY683" fmla="*/ 1579526 h 2027849"/>
                <a:gd name="connsiteX684" fmla="*/ 1041669 w 1994354"/>
                <a:gd name="connsiteY684" fmla="*/ 1589102 h 2027849"/>
                <a:gd name="connsiteX685" fmla="*/ 1104686 w 1994354"/>
                <a:gd name="connsiteY685" fmla="*/ 1436184 h 2027849"/>
                <a:gd name="connsiteX686" fmla="*/ 1086309 w 1994354"/>
                <a:gd name="connsiteY686" fmla="*/ 1445925 h 2027849"/>
                <a:gd name="connsiteX687" fmla="*/ 1076571 w 1994354"/>
                <a:gd name="connsiteY687" fmla="*/ 1427548 h 2027849"/>
                <a:gd name="connsiteX688" fmla="*/ 1094949 w 1994354"/>
                <a:gd name="connsiteY688" fmla="*/ 1417814 h 2027849"/>
                <a:gd name="connsiteX689" fmla="*/ 1104686 w 1994354"/>
                <a:gd name="connsiteY689" fmla="*/ 1436191 h 2027849"/>
                <a:gd name="connsiteX690" fmla="*/ 1128275 w 1994354"/>
                <a:gd name="connsiteY690" fmla="*/ 1310873 h 2027849"/>
                <a:gd name="connsiteX691" fmla="*/ 1118469 w 1994354"/>
                <a:gd name="connsiteY691" fmla="*/ 1292517 h 2027849"/>
                <a:gd name="connsiteX692" fmla="*/ 1136880 w 1994354"/>
                <a:gd name="connsiteY692" fmla="*/ 1282883 h 2027849"/>
                <a:gd name="connsiteX693" fmla="*/ 1146617 w 1994354"/>
                <a:gd name="connsiteY693" fmla="*/ 1301010 h 2027849"/>
                <a:gd name="connsiteX694" fmla="*/ 1128275 w 1994354"/>
                <a:gd name="connsiteY694" fmla="*/ 1310880 h 2027849"/>
                <a:gd name="connsiteX695" fmla="*/ 1359874 w 1994354"/>
                <a:gd name="connsiteY695" fmla="*/ 564816 h 2027849"/>
                <a:gd name="connsiteX696" fmla="*/ 1369303 w 1994354"/>
                <a:gd name="connsiteY696" fmla="*/ 583457 h 2027849"/>
                <a:gd name="connsiteX697" fmla="*/ 1350652 w 1994354"/>
                <a:gd name="connsiteY697" fmla="*/ 592876 h 2027849"/>
                <a:gd name="connsiteX698" fmla="*/ 1341291 w 1994354"/>
                <a:gd name="connsiteY698" fmla="*/ 574279 h 2027849"/>
                <a:gd name="connsiteX699" fmla="*/ 1359874 w 1994354"/>
                <a:gd name="connsiteY699" fmla="*/ 564816 h 2027849"/>
                <a:gd name="connsiteX700" fmla="*/ 1314960 w 1994354"/>
                <a:gd name="connsiteY700" fmla="*/ 707836 h 2027849"/>
                <a:gd name="connsiteX701" fmla="*/ 1325109 w 1994354"/>
                <a:gd name="connsiteY701" fmla="*/ 726103 h 2027849"/>
                <a:gd name="connsiteX702" fmla="*/ 1306869 w 1994354"/>
                <a:gd name="connsiteY702" fmla="*/ 736265 h 2027849"/>
                <a:gd name="connsiteX703" fmla="*/ 1296686 w 1994354"/>
                <a:gd name="connsiteY703" fmla="*/ 717998 h 2027849"/>
                <a:gd name="connsiteX704" fmla="*/ 1296720 w 1994354"/>
                <a:gd name="connsiteY704" fmla="*/ 717909 h 2027849"/>
                <a:gd name="connsiteX705" fmla="*/ 1314960 w 1994354"/>
                <a:gd name="connsiteY705" fmla="*/ 707836 h 2027849"/>
                <a:gd name="connsiteX706" fmla="*/ 1273097 w 1994354"/>
                <a:gd name="connsiteY706" fmla="*/ 843072 h 2027849"/>
                <a:gd name="connsiteX707" fmla="*/ 1282834 w 1994354"/>
                <a:gd name="connsiteY707" fmla="*/ 861319 h 2027849"/>
                <a:gd name="connsiteX708" fmla="*/ 1264594 w 1994354"/>
                <a:gd name="connsiteY708" fmla="*/ 871070 h 2027849"/>
                <a:gd name="connsiteX709" fmla="*/ 1254823 w 1994354"/>
                <a:gd name="connsiteY709" fmla="*/ 852916 h 2027849"/>
                <a:gd name="connsiteX710" fmla="*/ 1272994 w 1994354"/>
                <a:gd name="connsiteY710" fmla="*/ 843041 h 2027849"/>
                <a:gd name="connsiteX711" fmla="*/ 1273097 w 1994354"/>
                <a:gd name="connsiteY711" fmla="*/ 843072 h 2027849"/>
                <a:gd name="connsiteX712" fmla="*/ 1212994 w 1994354"/>
                <a:gd name="connsiteY712" fmla="*/ 987813 h 2027849"/>
                <a:gd name="connsiteX713" fmla="*/ 1231440 w 1994354"/>
                <a:gd name="connsiteY713" fmla="*/ 978240 h 2027849"/>
                <a:gd name="connsiteX714" fmla="*/ 1241040 w 1994354"/>
                <a:gd name="connsiteY714" fmla="*/ 996700 h 2027849"/>
                <a:gd name="connsiteX715" fmla="*/ 1222594 w 1994354"/>
                <a:gd name="connsiteY715" fmla="*/ 1006279 h 2027849"/>
                <a:gd name="connsiteX716" fmla="*/ 1212994 w 1994354"/>
                <a:gd name="connsiteY716" fmla="*/ 987813 h 2027849"/>
                <a:gd name="connsiteX717" fmla="*/ 1170275 w 1994354"/>
                <a:gd name="connsiteY717" fmla="*/ 1175829 h 2027849"/>
                <a:gd name="connsiteX718" fmla="*/ 1160229 w 1994354"/>
                <a:gd name="connsiteY718" fmla="*/ 1157510 h 2027849"/>
                <a:gd name="connsiteX719" fmla="*/ 1178537 w 1994354"/>
                <a:gd name="connsiteY719" fmla="*/ 1147464 h 2027849"/>
                <a:gd name="connsiteX720" fmla="*/ 1188583 w 1994354"/>
                <a:gd name="connsiteY720" fmla="*/ 1165783 h 2027849"/>
                <a:gd name="connsiteX721" fmla="*/ 1188583 w 1994354"/>
                <a:gd name="connsiteY721" fmla="*/ 1165817 h 2027849"/>
                <a:gd name="connsiteX722" fmla="*/ 1170275 w 1994354"/>
                <a:gd name="connsiteY722" fmla="*/ 1175829 h 2027849"/>
                <a:gd name="connsiteX723" fmla="*/ 1101806 w 1994354"/>
                <a:gd name="connsiteY723" fmla="*/ 1872964 h 2027849"/>
                <a:gd name="connsiteX724" fmla="*/ 1111817 w 1994354"/>
                <a:gd name="connsiteY724" fmla="*/ 1891420 h 2027849"/>
                <a:gd name="connsiteX725" fmla="*/ 1093269 w 1994354"/>
                <a:gd name="connsiteY725" fmla="*/ 1901524 h 2027849"/>
                <a:gd name="connsiteX726" fmla="*/ 1083394 w 1994354"/>
                <a:gd name="connsiteY726" fmla="*/ 1882955 h 2027849"/>
                <a:gd name="connsiteX727" fmla="*/ 1101806 w 1994354"/>
                <a:gd name="connsiteY727" fmla="*/ 1872964 h 2027849"/>
                <a:gd name="connsiteX728" fmla="*/ 1671977 w 1994354"/>
                <a:gd name="connsiteY728" fmla="*/ 513710 h 2027849"/>
                <a:gd name="connsiteX729" fmla="*/ 1681543 w 1994354"/>
                <a:gd name="connsiteY729" fmla="*/ 531744 h 2027849"/>
                <a:gd name="connsiteX730" fmla="*/ 1681406 w 1994354"/>
                <a:gd name="connsiteY730" fmla="*/ 532135 h 2027849"/>
                <a:gd name="connsiteX731" fmla="*/ 1662994 w 1994354"/>
                <a:gd name="connsiteY731" fmla="*/ 541543 h 2027849"/>
                <a:gd name="connsiteX732" fmla="*/ 1653566 w 1994354"/>
                <a:gd name="connsiteY732" fmla="*/ 523121 h 2027849"/>
                <a:gd name="connsiteX733" fmla="*/ 1671977 w 1994354"/>
                <a:gd name="connsiteY733" fmla="*/ 513707 h 2027849"/>
                <a:gd name="connsiteX734" fmla="*/ 1611497 w 1994354"/>
                <a:gd name="connsiteY734" fmla="*/ 658739 h 2027849"/>
                <a:gd name="connsiteX735" fmla="*/ 1629566 w 1994354"/>
                <a:gd name="connsiteY735" fmla="*/ 648669 h 2027849"/>
                <a:gd name="connsiteX736" fmla="*/ 1639646 w 1994354"/>
                <a:gd name="connsiteY736" fmla="*/ 666751 h 2027849"/>
                <a:gd name="connsiteX737" fmla="*/ 1621577 w 1994354"/>
                <a:gd name="connsiteY737" fmla="*/ 676817 h 2027849"/>
                <a:gd name="connsiteX738" fmla="*/ 1611497 w 1994354"/>
                <a:gd name="connsiteY738" fmla="*/ 658739 h 2027849"/>
                <a:gd name="connsiteX739" fmla="*/ 1577006 w 1994354"/>
                <a:gd name="connsiteY739" fmla="*/ 820077 h 2027849"/>
                <a:gd name="connsiteX740" fmla="*/ 1566789 w 1994354"/>
                <a:gd name="connsiteY740" fmla="*/ 801833 h 2027849"/>
                <a:gd name="connsiteX741" fmla="*/ 1585029 w 1994354"/>
                <a:gd name="connsiteY741" fmla="*/ 791630 h 2027849"/>
                <a:gd name="connsiteX742" fmla="*/ 1595246 w 1994354"/>
                <a:gd name="connsiteY742" fmla="*/ 809870 h 2027849"/>
                <a:gd name="connsiteX743" fmla="*/ 1595212 w 1994354"/>
                <a:gd name="connsiteY743" fmla="*/ 809997 h 2027849"/>
                <a:gd name="connsiteX744" fmla="*/ 1577006 w 1994354"/>
                <a:gd name="connsiteY744" fmla="*/ 820077 h 2027849"/>
                <a:gd name="connsiteX745" fmla="*/ 1543714 w 1994354"/>
                <a:gd name="connsiteY745" fmla="*/ 927011 h 2027849"/>
                <a:gd name="connsiteX746" fmla="*/ 1553246 w 1994354"/>
                <a:gd name="connsiteY746" fmla="*/ 945391 h 2027849"/>
                <a:gd name="connsiteX747" fmla="*/ 1534869 w 1994354"/>
                <a:gd name="connsiteY747" fmla="*/ 954930 h 2027849"/>
                <a:gd name="connsiteX748" fmla="*/ 1525337 w 1994354"/>
                <a:gd name="connsiteY748" fmla="*/ 936549 h 2027849"/>
                <a:gd name="connsiteX749" fmla="*/ 1525337 w 1994354"/>
                <a:gd name="connsiteY749" fmla="*/ 936532 h 2027849"/>
                <a:gd name="connsiteX750" fmla="*/ 1543372 w 1994354"/>
                <a:gd name="connsiteY750" fmla="*/ 926908 h 2027849"/>
                <a:gd name="connsiteX751" fmla="*/ 1543714 w 1994354"/>
                <a:gd name="connsiteY751" fmla="*/ 927021 h 2027849"/>
                <a:gd name="connsiteX752" fmla="*/ 1501440 w 1994354"/>
                <a:gd name="connsiteY752" fmla="*/ 1061880 h 2027849"/>
                <a:gd name="connsiteX753" fmla="*/ 1511520 w 1994354"/>
                <a:gd name="connsiteY753" fmla="*/ 1080155 h 2027849"/>
                <a:gd name="connsiteX754" fmla="*/ 1493246 w 1994354"/>
                <a:gd name="connsiteY754" fmla="*/ 1090235 h 2027849"/>
                <a:gd name="connsiteX755" fmla="*/ 1483166 w 1994354"/>
                <a:gd name="connsiteY755" fmla="*/ 1071960 h 2027849"/>
                <a:gd name="connsiteX756" fmla="*/ 1501440 w 1994354"/>
                <a:gd name="connsiteY756" fmla="*/ 1061880 h 2027849"/>
                <a:gd name="connsiteX757" fmla="*/ 1449326 w 1994354"/>
                <a:gd name="connsiteY757" fmla="*/ 1231468 h 2027849"/>
                <a:gd name="connsiteX758" fmla="*/ 1459029 w 1994354"/>
                <a:gd name="connsiteY758" fmla="*/ 1249968 h 2027849"/>
                <a:gd name="connsiteX759" fmla="*/ 1440549 w 1994354"/>
                <a:gd name="connsiteY759" fmla="*/ 1259678 h 2027849"/>
                <a:gd name="connsiteX760" fmla="*/ 1430812 w 1994354"/>
                <a:gd name="connsiteY760" fmla="*/ 1241177 h 2027849"/>
                <a:gd name="connsiteX761" fmla="*/ 1430880 w 1994354"/>
                <a:gd name="connsiteY761" fmla="*/ 1241006 h 2027849"/>
                <a:gd name="connsiteX762" fmla="*/ 1449291 w 1994354"/>
                <a:gd name="connsiteY762" fmla="*/ 1231464 h 2027849"/>
                <a:gd name="connsiteX763" fmla="*/ 1449326 w 1994354"/>
                <a:gd name="connsiteY763" fmla="*/ 1231478 h 2027849"/>
                <a:gd name="connsiteX764" fmla="*/ 1312320 w 1994354"/>
                <a:gd name="connsiteY764" fmla="*/ 1673068 h 2027849"/>
                <a:gd name="connsiteX765" fmla="*/ 1302103 w 1994354"/>
                <a:gd name="connsiteY765" fmla="*/ 1654773 h 2027849"/>
                <a:gd name="connsiteX766" fmla="*/ 1320411 w 1994354"/>
                <a:gd name="connsiteY766" fmla="*/ 1644552 h 2027849"/>
                <a:gd name="connsiteX767" fmla="*/ 1330629 w 1994354"/>
                <a:gd name="connsiteY767" fmla="*/ 1662851 h 2027849"/>
                <a:gd name="connsiteX768" fmla="*/ 1330560 w 1994354"/>
                <a:gd name="connsiteY768" fmla="*/ 1663043 h 2027849"/>
                <a:gd name="connsiteX769" fmla="*/ 1312320 w 1994354"/>
                <a:gd name="connsiteY769" fmla="*/ 1673078 h 2027849"/>
                <a:gd name="connsiteX770" fmla="*/ 1366046 w 1994354"/>
                <a:gd name="connsiteY770" fmla="*/ 1501855 h 2027849"/>
                <a:gd name="connsiteX771" fmla="*/ 1374960 w 1994354"/>
                <a:gd name="connsiteY771" fmla="*/ 1520702 h 2027849"/>
                <a:gd name="connsiteX772" fmla="*/ 1356103 w 1994354"/>
                <a:gd name="connsiteY772" fmla="*/ 1529616 h 2027849"/>
                <a:gd name="connsiteX773" fmla="*/ 1347189 w 1994354"/>
                <a:gd name="connsiteY773" fmla="*/ 1510770 h 2027849"/>
                <a:gd name="connsiteX774" fmla="*/ 1347223 w 1994354"/>
                <a:gd name="connsiteY774" fmla="*/ 1510701 h 2027849"/>
                <a:gd name="connsiteX775" fmla="*/ 1365909 w 1994354"/>
                <a:gd name="connsiteY775" fmla="*/ 1501811 h 2027849"/>
                <a:gd name="connsiteX776" fmla="*/ 1366046 w 1994354"/>
                <a:gd name="connsiteY776" fmla="*/ 1501859 h 2027849"/>
                <a:gd name="connsiteX777" fmla="*/ 1407737 w 1994354"/>
                <a:gd name="connsiteY777" fmla="*/ 1366807 h 2027849"/>
                <a:gd name="connsiteX778" fmla="*/ 1416823 w 1994354"/>
                <a:gd name="connsiteY778" fmla="*/ 1385500 h 2027849"/>
                <a:gd name="connsiteX779" fmla="*/ 1398137 w 1994354"/>
                <a:gd name="connsiteY779" fmla="*/ 1394592 h 2027849"/>
                <a:gd name="connsiteX780" fmla="*/ 1389052 w 1994354"/>
                <a:gd name="connsiteY780" fmla="*/ 1375900 h 2027849"/>
                <a:gd name="connsiteX781" fmla="*/ 1389086 w 1994354"/>
                <a:gd name="connsiteY781" fmla="*/ 1375783 h 2027849"/>
                <a:gd name="connsiteX782" fmla="*/ 1407463 w 1994354"/>
                <a:gd name="connsiteY782" fmla="*/ 1366718 h 2027849"/>
                <a:gd name="connsiteX783" fmla="*/ 1407737 w 1994354"/>
                <a:gd name="connsiteY783" fmla="*/ 1366811 h 2027849"/>
                <a:gd name="connsiteX784" fmla="*/ 1278652 w 1994354"/>
                <a:gd name="connsiteY784" fmla="*/ 1779950 h 2027849"/>
                <a:gd name="connsiteX785" fmla="*/ 1288594 w 1994354"/>
                <a:gd name="connsiteY785" fmla="*/ 1798008 h 2027849"/>
                <a:gd name="connsiteX786" fmla="*/ 1270560 w 1994354"/>
                <a:gd name="connsiteY786" fmla="*/ 1807965 h 2027849"/>
                <a:gd name="connsiteX787" fmla="*/ 1260583 w 1994354"/>
                <a:gd name="connsiteY787" fmla="*/ 1789941 h 2027849"/>
                <a:gd name="connsiteX788" fmla="*/ 1278069 w 1994354"/>
                <a:gd name="connsiteY788" fmla="*/ 1779768 h 2027849"/>
                <a:gd name="connsiteX789" fmla="*/ 1278652 w 1994354"/>
                <a:gd name="connsiteY789" fmla="*/ 1779936 h 2027849"/>
                <a:gd name="connsiteX790" fmla="*/ 1236823 w 1994354"/>
                <a:gd name="connsiteY790" fmla="*/ 1914871 h 2027849"/>
                <a:gd name="connsiteX791" fmla="*/ 1246766 w 1994354"/>
                <a:gd name="connsiteY791" fmla="*/ 1933149 h 2027849"/>
                <a:gd name="connsiteX792" fmla="*/ 1246766 w 1994354"/>
                <a:gd name="connsiteY792" fmla="*/ 1933169 h 2027849"/>
                <a:gd name="connsiteX793" fmla="*/ 1228937 w 1994354"/>
                <a:gd name="connsiteY793" fmla="*/ 1943616 h 2027849"/>
                <a:gd name="connsiteX794" fmla="*/ 1218480 w 1994354"/>
                <a:gd name="connsiteY794" fmla="*/ 1925774 h 2027849"/>
                <a:gd name="connsiteX795" fmla="*/ 1218686 w 1994354"/>
                <a:gd name="connsiteY795" fmla="*/ 1925054 h 2027849"/>
                <a:gd name="connsiteX796" fmla="*/ 1236789 w 1994354"/>
                <a:gd name="connsiteY796" fmla="*/ 1914851 h 2027849"/>
                <a:gd name="connsiteX797" fmla="*/ 1236823 w 1994354"/>
                <a:gd name="connsiteY797" fmla="*/ 1914857 h 2027849"/>
                <a:gd name="connsiteX798" fmla="*/ 1414389 w 1994354"/>
                <a:gd name="connsiteY798" fmla="*/ 1822056 h 2027849"/>
                <a:gd name="connsiteX799" fmla="*/ 1423440 w 1994354"/>
                <a:gd name="connsiteY799" fmla="*/ 1840584 h 2027849"/>
                <a:gd name="connsiteX800" fmla="*/ 1404926 w 1994354"/>
                <a:gd name="connsiteY800" fmla="*/ 1849636 h 2027849"/>
                <a:gd name="connsiteX801" fmla="*/ 1395806 w 1994354"/>
                <a:gd name="connsiteY801" fmla="*/ 1831269 h 2027849"/>
                <a:gd name="connsiteX802" fmla="*/ 1414389 w 1994354"/>
                <a:gd name="connsiteY802" fmla="*/ 1822039 h 2027849"/>
                <a:gd name="connsiteX803" fmla="*/ 1414389 w 1994354"/>
                <a:gd name="connsiteY803" fmla="*/ 1822043 h 2027849"/>
                <a:gd name="connsiteX804" fmla="*/ 1372320 w 1994354"/>
                <a:gd name="connsiteY804" fmla="*/ 1956909 h 2027849"/>
                <a:gd name="connsiteX805" fmla="*/ 1381989 w 1994354"/>
                <a:gd name="connsiteY805" fmla="*/ 1975495 h 2027849"/>
                <a:gd name="connsiteX806" fmla="*/ 1363372 w 1994354"/>
                <a:gd name="connsiteY806" fmla="*/ 1985332 h 2027849"/>
                <a:gd name="connsiteX807" fmla="*/ 1353840 w 1994354"/>
                <a:gd name="connsiteY807" fmla="*/ 1966615 h 2027849"/>
                <a:gd name="connsiteX808" fmla="*/ 1372320 w 1994354"/>
                <a:gd name="connsiteY808" fmla="*/ 1956895 h 2027849"/>
                <a:gd name="connsiteX809" fmla="*/ 1456115 w 1994354"/>
                <a:gd name="connsiteY809" fmla="*/ 1686669 h 2027849"/>
                <a:gd name="connsiteX810" fmla="*/ 1465852 w 1994354"/>
                <a:gd name="connsiteY810" fmla="*/ 1705214 h 2027849"/>
                <a:gd name="connsiteX811" fmla="*/ 1447303 w 1994354"/>
                <a:gd name="connsiteY811" fmla="*/ 1714951 h 2027849"/>
                <a:gd name="connsiteX812" fmla="*/ 1437566 w 1994354"/>
                <a:gd name="connsiteY812" fmla="*/ 1696396 h 2027849"/>
                <a:gd name="connsiteX813" fmla="*/ 1456115 w 1994354"/>
                <a:gd name="connsiteY813" fmla="*/ 1686655 h 2027849"/>
                <a:gd name="connsiteX814" fmla="*/ 1500480 w 1994354"/>
                <a:gd name="connsiteY814" fmla="*/ 1543560 h 2027849"/>
                <a:gd name="connsiteX815" fmla="*/ 1510251 w 1994354"/>
                <a:gd name="connsiteY815" fmla="*/ 1562075 h 2027849"/>
                <a:gd name="connsiteX816" fmla="*/ 1491737 w 1994354"/>
                <a:gd name="connsiteY816" fmla="*/ 1571767 h 2027849"/>
                <a:gd name="connsiteX817" fmla="*/ 1482069 w 1994354"/>
                <a:gd name="connsiteY817" fmla="*/ 1553263 h 2027849"/>
                <a:gd name="connsiteX818" fmla="*/ 1500480 w 1994354"/>
                <a:gd name="connsiteY818" fmla="*/ 1543547 h 2027849"/>
                <a:gd name="connsiteX819" fmla="*/ 1575806 w 1994354"/>
                <a:gd name="connsiteY819" fmla="*/ 1301640 h 2027849"/>
                <a:gd name="connsiteX820" fmla="*/ 1565897 w 1994354"/>
                <a:gd name="connsiteY820" fmla="*/ 1283256 h 2027849"/>
                <a:gd name="connsiteX821" fmla="*/ 1584103 w 1994354"/>
                <a:gd name="connsiteY821" fmla="*/ 1273289 h 2027849"/>
                <a:gd name="connsiteX822" fmla="*/ 1594697 w 1994354"/>
                <a:gd name="connsiteY822" fmla="*/ 1291300 h 2027849"/>
                <a:gd name="connsiteX823" fmla="*/ 1576663 w 1994354"/>
                <a:gd name="connsiteY823" fmla="*/ 1301880 h 2027849"/>
                <a:gd name="connsiteX824" fmla="*/ 1575806 w 1994354"/>
                <a:gd name="connsiteY824" fmla="*/ 1301627 h 2027849"/>
                <a:gd name="connsiteX825" fmla="*/ 1628229 w 1994354"/>
                <a:gd name="connsiteY825" fmla="*/ 1132135 h 2027849"/>
                <a:gd name="connsiteX826" fmla="*/ 1618492 w 1994354"/>
                <a:gd name="connsiteY826" fmla="*/ 1113665 h 2027849"/>
                <a:gd name="connsiteX827" fmla="*/ 1636800 w 1994354"/>
                <a:gd name="connsiteY827" fmla="*/ 1103880 h 2027849"/>
                <a:gd name="connsiteX828" fmla="*/ 1646674 w 1994354"/>
                <a:gd name="connsiteY828" fmla="*/ 1122326 h 2027849"/>
                <a:gd name="connsiteX829" fmla="*/ 1628229 w 1994354"/>
                <a:gd name="connsiteY829" fmla="*/ 1132121 h 2027849"/>
                <a:gd name="connsiteX830" fmla="*/ 1507475 w 1994354"/>
                <a:gd name="connsiteY830" fmla="*/ 1998854 h 2027849"/>
                <a:gd name="connsiteX831" fmla="*/ 1517006 w 1994354"/>
                <a:gd name="connsiteY831" fmla="*/ 2016230 h 2027849"/>
                <a:gd name="connsiteX832" fmla="*/ 1516629 w 1994354"/>
                <a:gd name="connsiteY832" fmla="*/ 2017303 h 2027849"/>
                <a:gd name="connsiteX833" fmla="*/ 1499006 w 1994354"/>
                <a:gd name="connsiteY833" fmla="*/ 2027332 h 2027849"/>
                <a:gd name="connsiteX834" fmla="*/ 1498457 w 1994354"/>
                <a:gd name="connsiteY834" fmla="*/ 2027174 h 2027849"/>
                <a:gd name="connsiteX835" fmla="*/ 1488994 w 1994354"/>
                <a:gd name="connsiteY835" fmla="*/ 2008499 h 2027849"/>
                <a:gd name="connsiteX836" fmla="*/ 1507475 w 1994354"/>
                <a:gd name="connsiteY836" fmla="*/ 1998840 h 2027849"/>
                <a:gd name="connsiteX837" fmla="*/ 1626994 w 1994354"/>
                <a:gd name="connsiteY837" fmla="*/ 1613682 h 2027849"/>
                <a:gd name="connsiteX838" fmla="*/ 1617532 w 1994354"/>
                <a:gd name="connsiteY838" fmla="*/ 1595102 h 2027849"/>
                <a:gd name="connsiteX839" fmla="*/ 1635429 w 1994354"/>
                <a:gd name="connsiteY839" fmla="*/ 1585437 h 2027849"/>
                <a:gd name="connsiteX840" fmla="*/ 1644617 w 1994354"/>
                <a:gd name="connsiteY840" fmla="*/ 1604150 h 2027849"/>
                <a:gd name="connsiteX841" fmla="*/ 1626994 w 1994354"/>
                <a:gd name="connsiteY841" fmla="*/ 1613668 h 2027849"/>
                <a:gd name="connsiteX842" fmla="*/ 1814023 w 1994354"/>
                <a:gd name="connsiteY842" fmla="*/ 1010887 h 2027849"/>
                <a:gd name="connsiteX843" fmla="*/ 1822972 w 1994354"/>
                <a:gd name="connsiteY843" fmla="*/ 1029559 h 2027849"/>
                <a:gd name="connsiteX844" fmla="*/ 1805040 w 1994354"/>
                <a:gd name="connsiteY844" fmla="*/ 1038744 h 2027849"/>
                <a:gd name="connsiteX845" fmla="*/ 1795611 w 1994354"/>
                <a:gd name="connsiteY845" fmla="*/ 1020316 h 2027849"/>
                <a:gd name="connsiteX846" fmla="*/ 1814023 w 1994354"/>
                <a:gd name="connsiteY846" fmla="*/ 1010873 h 2027849"/>
                <a:gd name="connsiteX847" fmla="*/ 1855749 w 1994354"/>
                <a:gd name="connsiteY847" fmla="*/ 875599 h 2027849"/>
                <a:gd name="connsiteX848" fmla="*/ 1864972 w 1994354"/>
                <a:gd name="connsiteY848" fmla="*/ 894357 h 2027849"/>
                <a:gd name="connsiteX849" fmla="*/ 1847109 w 1994354"/>
                <a:gd name="connsiteY849" fmla="*/ 903854 h 2027849"/>
                <a:gd name="connsiteX850" fmla="*/ 1837303 w 1994354"/>
                <a:gd name="connsiteY850" fmla="*/ 885405 h 2027849"/>
                <a:gd name="connsiteX851" fmla="*/ 1855749 w 1994354"/>
                <a:gd name="connsiteY851" fmla="*/ 875592 h 2027849"/>
                <a:gd name="connsiteX852" fmla="*/ 1686789 w 1994354"/>
                <a:gd name="connsiteY852" fmla="*/ 1468807 h 2027849"/>
                <a:gd name="connsiteX853" fmla="*/ 1669783 w 1994354"/>
                <a:gd name="connsiteY853" fmla="*/ 1478863 h 2027849"/>
                <a:gd name="connsiteX854" fmla="*/ 1668686 w 1994354"/>
                <a:gd name="connsiteY854" fmla="*/ 1478538 h 2027849"/>
                <a:gd name="connsiteX855" fmla="*/ 1659291 w 1994354"/>
                <a:gd name="connsiteY855" fmla="*/ 1459999 h 2027849"/>
                <a:gd name="connsiteX856" fmla="*/ 1677532 w 1994354"/>
                <a:gd name="connsiteY856" fmla="*/ 1450512 h 2027849"/>
                <a:gd name="connsiteX857" fmla="*/ 1687166 w 1994354"/>
                <a:gd name="connsiteY857" fmla="*/ 1467635 h 2027849"/>
                <a:gd name="connsiteX858" fmla="*/ 1686789 w 1994354"/>
                <a:gd name="connsiteY858" fmla="*/ 1468793 h 2027849"/>
                <a:gd name="connsiteX859" fmla="*/ 1719223 w 1994354"/>
                <a:gd name="connsiteY859" fmla="*/ 1315207 h 2027849"/>
                <a:gd name="connsiteX860" fmla="*/ 1728686 w 1994354"/>
                <a:gd name="connsiteY860" fmla="*/ 1333828 h 2027849"/>
                <a:gd name="connsiteX861" fmla="*/ 1710857 w 1994354"/>
                <a:gd name="connsiteY861" fmla="*/ 1343534 h 2027849"/>
                <a:gd name="connsiteX862" fmla="*/ 1700880 w 1994354"/>
                <a:gd name="connsiteY862" fmla="*/ 1325181 h 2027849"/>
                <a:gd name="connsiteX863" fmla="*/ 1719223 w 1994354"/>
                <a:gd name="connsiteY863" fmla="*/ 1315193 h 2027849"/>
                <a:gd name="connsiteX864" fmla="*/ 1549543 w 1994354"/>
                <a:gd name="connsiteY864" fmla="*/ 1863988 h 2027849"/>
                <a:gd name="connsiteX865" fmla="*/ 1558457 w 1994354"/>
                <a:gd name="connsiteY865" fmla="*/ 1882584 h 2027849"/>
                <a:gd name="connsiteX866" fmla="*/ 1540251 w 1994354"/>
                <a:gd name="connsiteY866" fmla="*/ 1891636 h 2027849"/>
                <a:gd name="connsiteX867" fmla="*/ 1531063 w 1994354"/>
                <a:gd name="connsiteY867" fmla="*/ 1873159 h 2027849"/>
                <a:gd name="connsiteX868" fmla="*/ 1549543 w 1994354"/>
                <a:gd name="connsiteY868" fmla="*/ 1863974 h 2027849"/>
                <a:gd name="connsiteX869" fmla="*/ 1591372 w 1994354"/>
                <a:gd name="connsiteY869" fmla="*/ 1728635 h 2027849"/>
                <a:gd name="connsiteX870" fmla="*/ 1600697 w 1994354"/>
                <a:gd name="connsiteY870" fmla="*/ 1746384 h 2027849"/>
                <a:gd name="connsiteX871" fmla="*/ 1600423 w 1994354"/>
                <a:gd name="connsiteY871" fmla="*/ 1747149 h 2027849"/>
                <a:gd name="connsiteX872" fmla="*/ 1583383 w 1994354"/>
                <a:gd name="connsiteY872" fmla="*/ 1757119 h 2027849"/>
                <a:gd name="connsiteX873" fmla="*/ 1582251 w 1994354"/>
                <a:gd name="connsiteY873" fmla="*/ 1756776 h 2027849"/>
                <a:gd name="connsiteX874" fmla="*/ 1572720 w 1994354"/>
                <a:gd name="connsiteY874" fmla="*/ 1738139 h 2027849"/>
                <a:gd name="connsiteX875" fmla="*/ 1591372 w 1994354"/>
                <a:gd name="connsiteY875" fmla="*/ 1728621 h 2027849"/>
                <a:gd name="connsiteX876" fmla="*/ 1933132 w 1994354"/>
                <a:gd name="connsiteY876" fmla="*/ 625320 h 2027849"/>
                <a:gd name="connsiteX877" fmla="*/ 1923874 w 1994354"/>
                <a:gd name="connsiteY877" fmla="*/ 606844 h 2027849"/>
                <a:gd name="connsiteX878" fmla="*/ 1942354 w 1994354"/>
                <a:gd name="connsiteY878" fmla="*/ 597593 h 2027849"/>
                <a:gd name="connsiteX879" fmla="*/ 1951783 w 1994354"/>
                <a:gd name="connsiteY879" fmla="*/ 614729 h 2027849"/>
                <a:gd name="connsiteX880" fmla="*/ 1951337 w 1994354"/>
                <a:gd name="connsiteY880" fmla="*/ 615998 h 2027849"/>
                <a:gd name="connsiteX881" fmla="*/ 1934674 w 1994354"/>
                <a:gd name="connsiteY881" fmla="*/ 625800 h 2027849"/>
                <a:gd name="connsiteX882" fmla="*/ 1933132 w 1994354"/>
                <a:gd name="connsiteY882" fmla="*/ 625307 h 2027849"/>
                <a:gd name="connsiteX883" fmla="*/ 1909577 w 1994354"/>
                <a:gd name="connsiteY883" fmla="*/ 750669 h 2027849"/>
                <a:gd name="connsiteX884" fmla="*/ 1892640 w 1994354"/>
                <a:gd name="connsiteY884" fmla="*/ 760999 h 2027849"/>
                <a:gd name="connsiteX885" fmla="*/ 1891611 w 1994354"/>
                <a:gd name="connsiteY885" fmla="*/ 760704 h 2027849"/>
                <a:gd name="connsiteX886" fmla="*/ 1881703 w 1994354"/>
                <a:gd name="connsiteY886" fmla="*/ 742348 h 2027849"/>
                <a:gd name="connsiteX887" fmla="*/ 1900046 w 1994354"/>
                <a:gd name="connsiteY887" fmla="*/ 732429 h 2027849"/>
                <a:gd name="connsiteX888" fmla="*/ 1909955 w 1994354"/>
                <a:gd name="connsiteY888" fmla="*/ 749441 h 2027849"/>
                <a:gd name="connsiteX889" fmla="*/ 1909577 w 1994354"/>
                <a:gd name="connsiteY889" fmla="*/ 750669 h 2027849"/>
                <a:gd name="connsiteX890" fmla="*/ 1763006 w 1994354"/>
                <a:gd name="connsiteY890" fmla="*/ 1173947 h 2027849"/>
                <a:gd name="connsiteX891" fmla="*/ 1753577 w 1994354"/>
                <a:gd name="connsiteY891" fmla="*/ 1155316 h 2027849"/>
                <a:gd name="connsiteX892" fmla="*/ 1772194 w 1994354"/>
                <a:gd name="connsiteY892" fmla="*/ 1145877 h 2027849"/>
                <a:gd name="connsiteX893" fmla="*/ 1781109 w 1994354"/>
                <a:gd name="connsiteY893" fmla="*/ 1164775 h 2027849"/>
                <a:gd name="connsiteX894" fmla="*/ 1763006 w 1994354"/>
                <a:gd name="connsiteY894" fmla="*/ 1173947 h 202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Lst>
              <a:rect l="l" t="t" r="r" b="b"/>
              <a:pathLst>
                <a:path w="1994354" h="2027849">
                  <a:moveTo>
                    <a:pt x="1991760" y="484629"/>
                  </a:moveTo>
                  <a:cubicBezTo>
                    <a:pt x="1988229" y="489871"/>
                    <a:pt x="1981783" y="492281"/>
                    <a:pt x="1975680" y="490615"/>
                  </a:cubicBezTo>
                  <a:cubicBezTo>
                    <a:pt x="1969372" y="488719"/>
                    <a:pt x="1965052" y="482980"/>
                    <a:pt x="1964914" y="476410"/>
                  </a:cubicBezTo>
                  <a:cubicBezTo>
                    <a:pt x="1964949" y="469567"/>
                    <a:pt x="1969680" y="463639"/>
                    <a:pt x="1976332" y="462086"/>
                  </a:cubicBezTo>
                  <a:cubicBezTo>
                    <a:pt x="1977806" y="461699"/>
                    <a:pt x="1979280" y="461325"/>
                    <a:pt x="1980754" y="460944"/>
                  </a:cubicBezTo>
                  <a:cubicBezTo>
                    <a:pt x="1982914" y="461630"/>
                    <a:pt x="1985109" y="462292"/>
                    <a:pt x="1987269" y="462967"/>
                  </a:cubicBezTo>
                  <a:cubicBezTo>
                    <a:pt x="1988160" y="463927"/>
                    <a:pt x="1989052" y="464897"/>
                    <a:pt x="1989977" y="465847"/>
                  </a:cubicBezTo>
                  <a:cubicBezTo>
                    <a:pt x="1995052" y="470839"/>
                    <a:pt x="1995806" y="478769"/>
                    <a:pt x="1991760" y="484629"/>
                  </a:cubicBezTo>
                  <a:close/>
                  <a:moveTo>
                    <a:pt x="1670160" y="996885"/>
                  </a:moveTo>
                  <a:cubicBezTo>
                    <a:pt x="1662411" y="994629"/>
                    <a:pt x="1657955" y="986507"/>
                    <a:pt x="1660183" y="978748"/>
                  </a:cubicBezTo>
                  <a:cubicBezTo>
                    <a:pt x="1662446" y="970985"/>
                    <a:pt x="1670571" y="966525"/>
                    <a:pt x="1678320" y="968784"/>
                  </a:cubicBezTo>
                  <a:cubicBezTo>
                    <a:pt x="1678457" y="968819"/>
                    <a:pt x="1678560" y="968856"/>
                    <a:pt x="1678697" y="968894"/>
                  </a:cubicBezTo>
                  <a:cubicBezTo>
                    <a:pt x="1686446" y="971150"/>
                    <a:pt x="1690903" y="979272"/>
                    <a:pt x="1688674" y="987031"/>
                  </a:cubicBezTo>
                  <a:cubicBezTo>
                    <a:pt x="1686411" y="994793"/>
                    <a:pt x="1678286" y="999254"/>
                    <a:pt x="1670537" y="996995"/>
                  </a:cubicBezTo>
                  <a:cubicBezTo>
                    <a:pt x="1670400" y="996960"/>
                    <a:pt x="1670297" y="996923"/>
                    <a:pt x="1670160" y="996885"/>
                  </a:cubicBezTo>
                  <a:close/>
                  <a:moveTo>
                    <a:pt x="1712194" y="862015"/>
                  </a:moveTo>
                  <a:cubicBezTo>
                    <a:pt x="1704377" y="859711"/>
                    <a:pt x="1699886" y="851493"/>
                    <a:pt x="1702183" y="843662"/>
                  </a:cubicBezTo>
                  <a:cubicBezTo>
                    <a:pt x="1704480" y="835831"/>
                    <a:pt x="1712709" y="831353"/>
                    <a:pt x="1720526" y="833657"/>
                  </a:cubicBezTo>
                  <a:cubicBezTo>
                    <a:pt x="1728343" y="835951"/>
                    <a:pt x="1732834" y="844115"/>
                    <a:pt x="1730571" y="851925"/>
                  </a:cubicBezTo>
                  <a:cubicBezTo>
                    <a:pt x="1728137" y="859673"/>
                    <a:pt x="1720046" y="864127"/>
                    <a:pt x="1712194" y="862015"/>
                  </a:cubicBezTo>
                  <a:close/>
                  <a:moveTo>
                    <a:pt x="1756526" y="718790"/>
                  </a:moveTo>
                  <a:cubicBezTo>
                    <a:pt x="1748743" y="716380"/>
                    <a:pt x="1744354" y="708110"/>
                    <a:pt x="1746789" y="700317"/>
                  </a:cubicBezTo>
                  <a:cubicBezTo>
                    <a:pt x="1749154" y="692623"/>
                    <a:pt x="1757246" y="688252"/>
                    <a:pt x="1764994" y="690490"/>
                  </a:cubicBezTo>
                  <a:cubicBezTo>
                    <a:pt x="1772709" y="692983"/>
                    <a:pt x="1777063" y="701119"/>
                    <a:pt x="1774903" y="708926"/>
                  </a:cubicBezTo>
                  <a:cubicBezTo>
                    <a:pt x="1772469" y="716657"/>
                    <a:pt x="1764309" y="721039"/>
                    <a:pt x="1756526" y="718790"/>
                  </a:cubicBezTo>
                  <a:close/>
                  <a:moveTo>
                    <a:pt x="1798046" y="583409"/>
                  </a:moveTo>
                  <a:cubicBezTo>
                    <a:pt x="1790332" y="580992"/>
                    <a:pt x="1786080" y="572794"/>
                    <a:pt x="1788480" y="565097"/>
                  </a:cubicBezTo>
                  <a:cubicBezTo>
                    <a:pt x="1790914" y="557397"/>
                    <a:pt x="1799109" y="553115"/>
                    <a:pt x="1806789" y="555532"/>
                  </a:cubicBezTo>
                  <a:cubicBezTo>
                    <a:pt x="1806960" y="555583"/>
                    <a:pt x="1807097" y="555635"/>
                    <a:pt x="1807269" y="555689"/>
                  </a:cubicBezTo>
                  <a:cubicBezTo>
                    <a:pt x="1814983" y="558106"/>
                    <a:pt x="1819234" y="566304"/>
                    <a:pt x="1816834" y="574002"/>
                  </a:cubicBezTo>
                  <a:cubicBezTo>
                    <a:pt x="1814400" y="581702"/>
                    <a:pt x="1806206" y="585984"/>
                    <a:pt x="1798526" y="583567"/>
                  </a:cubicBezTo>
                  <a:cubicBezTo>
                    <a:pt x="1798354" y="583516"/>
                    <a:pt x="1798217" y="583464"/>
                    <a:pt x="1798046" y="583409"/>
                  </a:cubicBezTo>
                  <a:close/>
                  <a:moveTo>
                    <a:pt x="1839874" y="448499"/>
                  </a:moveTo>
                  <a:cubicBezTo>
                    <a:pt x="1833669" y="446359"/>
                    <a:pt x="1829623" y="440397"/>
                    <a:pt x="1829897" y="433841"/>
                  </a:cubicBezTo>
                  <a:cubicBezTo>
                    <a:pt x="1830137" y="427019"/>
                    <a:pt x="1835074" y="421276"/>
                    <a:pt x="1841795" y="420038"/>
                  </a:cubicBezTo>
                  <a:cubicBezTo>
                    <a:pt x="1843303" y="419729"/>
                    <a:pt x="1844846" y="419517"/>
                    <a:pt x="1846389" y="419260"/>
                  </a:cubicBezTo>
                  <a:cubicBezTo>
                    <a:pt x="1848137" y="419801"/>
                    <a:pt x="1849852" y="420340"/>
                    <a:pt x="1851600" y="420878"/>
                  </a:cubicBezTo>
                  <a:cubicBezTo>
                    <a:pt x="1852732" y="421955"/>
                    <a:pt x="1853897" y="422997"/>
                    <a:pt x="1854960" y="424115"/>
                  </a:cubicBezTo>
                  <a:cubicBezTo>
                    <a:pt x="1859589" y="428757"/>
                    <a:pt x="1860617" y="435895"/>
                    <a:pt x="1857463" y="441648"/>
                  </a:cubicBezTo>
                  <a:cubicBezTo>
                    <a:pt x="1853931" y="447772"/>
                    <a:pt x="1846629" y="450617"/>
                    <a:pt x="1839874" y="448499"/>
                  </a:cubicBezTo>
                  <a:close/>
                  <a:moveTo>
                    <a:pt x="1542446" y="1408602"/>
                  </a:moveTo>
                  <a:cubicBezTo>
                    <a:pt x="1550160" y="1411070"/>
                    <a:pt x="1554480" y="1419271"/>
                    <a:pt x="1552149" y="1427033"/>
                  </a:cubicBezTo>
                  <a:cubicBezTo>
                    <a:pt x="1549543" y="1434696"/>
                    <a:pt x="1541315" y="1438924"/>
                    <a:pt x="1533566" y="1436610"/>
                  </a:cubicBezTo>
                  <a:cubicBezTo>
                    <a:pt x="1525852" y="1434100"/>
                    <a:pt x="1521566" y="1425854"/>
                    <a:pt x="1523966" y="1418095"/>
                  </a:cubicBezTo>
                  <a:cubicBezTo>
                    <a:pt x="1526434" y="1410371"/>
                    <a:pt x="1534732" y="1406119"/>
                    <a:pt x="1542446" y="1408602"/>
                  </a:cubicBezTo>
                  <a:close/>
                  <a:moveTo>
                    <a:pt x="1705269" y="406742"/>
                  </a:moveTo>
                  <a:cubicBezTo>
                    <a:pt x="1698994" y="404781"/>
                    <a:pt x="1694709" y="398997"/>
                    <a:pt x="1694640" y="392424"/>
                  </a:cubicBezTo>
                  <a:cubicBezTo>
                    <a:pt x="1694709" y="385564"/>
                    <a:pt x="1699543" y="379667"/>
                    <a:pt x="1706229" y="378199"/>
                  </a:cubicBezTo>
                  <a:cubicBezTo>
                    <a:pt x="1707703" y="377832"/>
                    <a:pt x="1709212" y="377513"/>
                    <a:pt x="1710720" y="377171"/>
                  </a:cubicBezTo>
                  <a:cubicBezTo>
                    <a:pt x="1712880" y="377856"/>
                    <a:pt x="1715074" y="378518"/>
                    <a:pt x="1717234" y="379193"/>
                  </a:cubicBezTo>
                  <a:cubicBezTo>
                    <a:pt x="1718263" y="380342"/>
                    <a:pt x="1719257" y="381491"/>
                    <a:pt x="1720286" y="382643"/>
                  </a:cubicBezTo>
                  <a:cubicBezTo>
                    <a:pt x="1724880" y="387710"/>
                    <a:pt x="1725394" y="395280"/>
                    <a:pt x="1721520" y="400920"/>
                  </a:cubicBezTo>
                  <a:cubicBezTo>
                    <a:pt x="1717852" y="406060"/>
                    <a:pt x="1711372" y="408381"/>
                    <a:pt x="1705269" y="406742"/>
                  </a:cubicBezTo>
                  <a:close/>
                  <a:moveTo>
                    <a:pt x="1135269" y="1765992"/>
                  </a:moveTo>
                  <a:cubicBezTo>
                    <a:pt x="1127520" y="1763747"/>
                    <a:pt x="1123097" y="1755655"/>
                    <a:pt x="1125326" y="1747920"/>
                  </a:cubicBezTo>
                  <a:cubicBezTo>
                    <a:pt x="1127589" y="1740189"/>
                    <a:pt x="1135680" y="1735739"/>
                    <a:pt x="1143394" y="1737988"/>
                  </a:cubicBezTo>
                  <a:cubicBezTo>
                    <a:pt x="1143497" y="1738015"/>
                    <a:pt x="1143600" y="1738046"/>
                    <a:pt x="1143703" y="1738077"/>
                  </a:cubicBezTo>
                  <a:cubicBezTo>
                    <a:pt x="1151451" y="1740220"/>
                    <a:pt x="1156012" y="1748253"/>
                    <a:pt x="1153886" y="1756015"/>
                  </a:cubicBezTo>
                  <a:cubicBezTo>
                    <a:pt x="1151726" y="1763781"/>
                    <a:pt x="1143703" y="1768337"/>
                    <a:pt x="1135955" y="1766195"/>
                  </a:cubicBezTo>
                  <a:cubicBezTo>
                    <a:pt x="1135714" y="1766133"/>
                    <a:pt x="1135509" y="1766064"/>
                    <a:pt x="1135269" y="1765992"/>
                  </a:cubicBezTo>
                  <a:close/>
                  <a:moveTo>
                    <a:pt x="1527943" y="499615"/>
                  </a:moveTo>
                  <a:cubicBezTo>
                    <a:pt x="1520229" y="497243"/>
                    <a:pt x="1515909" y="489072"/>
                    <a:pt x="1518275" y="481365"/>
                  </a:cubicBezTo>
                  <a:cubicBezTo>
                    <a:pt x="1520640" y="473657"/>
                    <a:pt x="1528834" y="469331"/>
                    <a:pt x="1536514" y="471703"/>
                  </a:cubicBezTo>
                  <a:cubicBezTo>
                    <a:pt x="1536583" y="471720"/>
                    <a:pt x="1536652" y="471741"/>
                    <a:pt x="1536720" y="471761"/>
                  </a:cubicBezTo>
                  <a:cubicBezTo>
                    <a:pt x="1544469" y="474011"/>
                    <a:pt x="1548926" y="482112"/>
                    <a:pt x="1546663" y="489861"/>
                  </a:cubicBezTo>
                  <a:cubicBezTo>
                    <a:pt x="1544434" y="497606"/>
                    <a:pt x="1536309" y="502063"/>
                    <a:pt x="1528560" y="499814"/>
                  </a:cubicBezTo>
                  <a:cubicBezTo>
                    <a:pt x="1528354" y="499752"/>
                    <a:pt x="1528149" y="499687"/>
                    <a:pt x="1527943" y="499615"/>
                  </a:cubicBezTo>
                  <a:close/>
                  <a:moveTo>
                    <a:pt x="1569326" y="364553"/>
                  </a:moveTo>
                  <a:cubicBezTo>
                    <a:pt x="1562949" y="362184"/>
                    <a:pt x="1558937" y="355831"/>
                    <a:pt x="1559554" y="349053"/>
                  </a:cubicBezTo>
                  <a:cubicBezTo>
                    <a:pt x="1560275" y="342525"/>
                    <a:pt x="1565212" y="337255"/>
                    <a:pt x="1571692" y="336124"/>
                  </a:cubicBezTo>
                  <a:cubicBezTo>
                    <a:pt x="1573234" y="335843"/>
                    <a:pt x="1574812" y="335699"/>
                    <a:pt x="1576354" y="335489"/>
                  </a:cubicBezTo>
                  <a:cubicBezTo>
                    <a:pt x="1578103" y="336031"/>
                    <a:pt x="1579852" y="336569"/>
                    <a:pt x="1581566" y="337108"/>
                  </a:cubicBezTo>
                  <a:cubicBezTo>
                    <a:pt x="1582800" y="338380"/>
                    <a:pt x="1584103" y="339593"/>
                    <a:pt x="1585269" y="340931"/>
                  </a:cubicBezTo>
                  <a:cubicBezTo>
                    <a:pt x="1589623" y="345827"/>
                    <a:pt x="1590172" y="353051"/>
                    <a:pt x="1586571" y="358536"/>
                  </a:cubicBezTo>
                  <a:cubicBezTo>
                    <a:pt x="1582903" y="364279"/>
                    <a:pt x="1575771" y="366765"/>
                    <a:pt x="1569326" y="364553"/>
                  </a:cubicBezTo>
                  <a:close/>
                  <a:moveTo>
                    <a:pt x="1450594" y="749925"/>
                  </a:moveTo>
                  <a:cubicBezTo>
                    <a:pt x="1458275" y="752551"/>
                    <a:pt x="1462526" y="760793"/>
                    <a:pt x="1460160" y="768569"/>
                  </a:cubicBezTo>
                  <a:cubicBezTo>
                    <a:pt x="1457417" y="776198"/>
                    <a:pt x="1449189" y="780347"/>
                    <a:pt x="1441406" y="778015"/>
                  </a:cubicBezTo>
                  <a:cubicBezTo>
                    <a:pt x="1433657" y="775478"/>
                    <a:pt x="1429406" y="767129"/>
                    <a:pt x="1431943" y="759371"/>
                  </a:cubicBezTo>
                  <a:cubicBezTo>
                    <a:pt x="1434480" y="751612"/>
                    <a:pt x="1442846" y="747377"/>
                    <a:pt x="1450594" y="749915"/>
                  </a:cubicBezTo>
                  <a:close/>
                  <a:moveTo>
                    <a:pt x="1494617" y="606611"/>
                  </a:moveTo>
                  <a:cubicBezTo>
                    <a:pt x="1502332" y="609100"/>
                    <a:pt x="1506754" y="617188"/>
                    <a:pt x="1504697" y="625032"/>
                  </a:cubicBezTo>
                  <a:cubicBezTo>
                    <a:pt x="1502229" y="632757"/>
                    <a:pt x="1494069" y="637135"/>
                    <a:pt x="1486251" y="634937"/>
                  </a:cubicBezTo>
                  <a:cubicBezTo>
                    <a:pt x="1478400" y="632678"/>
                    <a:pt x="1473909" y="624497"/>
                    <a:pt x="1476137" y="616660"/>
                  </a:cubicBezTo>
                  <a:cubicBezTo>
                    <a:pt x="1478400" y="608822"/>
                    <a:pt x="1486594" y="604300"/>
                    <a:pt x="1494446" y="606559"/>
                  </a:cubicBezTo>
                  <a:cubicBezTo>
                    <a:pt x="1494480" y="606576"/>
                    <a:pt x="1494549" y="606593"/>
                    <a:pt x="1494617" y="606614"/>
                  </a:cubicBezTo>
                  <a:close/>
                  <a:moveTo>
                    <a:pt x="1408594" y="885100"/>
                  </a:moveTo>
                  <a:cubicBezTo>
                    <a:pt x="1416343" y="887455"/>
                    <a:pt x="1420697" y="895636"/>
                    <a:pt x="1418332" y="903371"/>
                  </a:cubicBezTo>
                  <a:cubicBezTo>
                    <a:pt x="1415966" y="911105"/>
                    <a:pt x="1407806" y="915467"/>
                    <a:pt x="1400057" y="913108"/>
                  </a:cubicBezTo>
                  <a:cubicBezTo>
                    <a:pt x="1399920" y="913063"/>
                    <a:pt x="1399749" y="913015"/>
                    <a:pt x="1399611" y="912964"/>
                  </a:cubicBezTo>
                  <a:cubicBezTo>
                    <a:pt x="1391863" y="910653"/>
                    <a:pt x="1387440" y="902496"/>
                    <a:pt x="1389771" y="894751"/>
                  </a:cubicBezTo>
                  <a:cubicBezTo>
                    <a:pt x="1392069" y="887003"/>
                    <a:pt x="1400229" y="882593"/>
                    <a:pt x="1407977" y="884904"/>
                  </a:cubicBezTo>
                  <a:cubicBezTo>
                    <a:pt x="1408183" y="884966"/>
                    <a:pt x="1408389" y="885031"/>
                    <a:pt x="1408594" y="885103"/>
                  </a:cubicBezTo>
                  <a:close/>
                  <a:moveTo>
                    <a:pt x="1185943" y="1602844"/>
                  </a:moveTo>
                  <a:cubicBezTo>
                    <a:pt x="1193760" y="1605295"/>
                    <a:pt x="1198080" y="1613610"/>
                    <a:pt x="1195646" y="1621413"/>
                  </a:cubicBezTo>
                  <a:cubicBezTo>
                    <a:pt x="1193177" y="1629216"/>
                    <a:pt x="1184880" y="1633557"/>
                    <a:pt x="1177063" y="1631105"/>
                  </a:cubicBezTo>
                  <a:cubicBezTo>
                    <a:pt x="1176994" y="1631082"/>
                    <a:pt x="1176892" y="1631054"/>
                    <a:pt x="1176823" y="1631027"/>
                  </a:cubicBezTo>
                  <a:cubicBezTo>
                    <a:pt x="1169074" y="1628373"/>
                    <a:pt x="1164960" y="1619952"/>
                    <a:pt x="1167600" y="1612214"/>
                  </a:cubicBezTo>
                  <a:cubicBezTo>
                    <a:pt x="1170206" y="1604661"/>
                    <a:pt x="1178297" y="1600519"/>
                    <a:pt x="1185943" y="1602847"/>
                  </a:cubicBezTo>
                  <a:close/>
                  <a:moveTo>
                    <a:pt x="1229966" y="1459626"/>
                  </a:moveTo>
                  <a:cubicBezTo>
                    <a:pt x="1237714" y="1462080"/>
                    <a:pt x="1242137" y="1470172"/>
                    <a:pt x="1240080" y="1478020"/>
                  </a:cubicBezTo>
                  <a:cubicBezTo>
                    <a:pt x="1237611" y="1485758"/>
                    <a:pt x="1229451" y="1490136"/>
                    <a:pt x="1221635" y="1487904"/>
                  </a:cubicBezTo>
                  <a:cubicBezTo>
                    <a:pt x="1213817" y="1485607"/>
                    <a:pt x="1209360" y="1477437"/>
                    <a:pt x="1211623" y="1469627"/>
                  </a:cubicBezTo>
                  <a:cubicBezTo>
                    <a:pt x="1213989" y="1461857"/>
                    <a:pt x="1222149" y="1457411"/>
                    <a:pt x="1229966" y="1459629"/>
                  </a:cubicBezTo>
                  <a:close/>
                  <a:moveTo>
                    <a:pt x="1263429" y="1352801"/>
                  </a:moveTo>
                  <a:cubicBezTo>
                    <a:pt x="1255680" y="1350388"/>
                    <a:pt x="1251291" y="1342204"/>
                    <a:pt x="1253589" y="1334417"/>
                  </a:cubicBezTo>
                  <a:cubicBezTo>
                    <a:pt x="1255955" y="1326665"/>
                    <a:pt x="1264149" y="1322294"/>
                    <a:pt x="1271897" y="1324656"/>
                  </a:cubicBezTo>
                  <a:cubicBezTo>
                    <a:pt x="1271931" y="1324663"/>
                    <a:pt x="1271931" y="1324670"/>
                    <a:pt x="1271966" y="1324677"/>
                  </a:cubicBezTo>
                  <a:cubicBezTo>
                    <a:pt x="1279714" y="1327056"/>
                    <a:pt x="1284172" y="1335196"/>
                    <a:pt x="1281977" y="1343013"/>
                  </a:cubicBezTo>
                  <a:cubicBezTo>
                    <a:pt x="1279406" y="1350703"/>
                    <a:pt x="1271246" y="1355013"/>
                    <a:pt x="1263429" y="1352805"/>
                  </a:cubicBezTo>
                  <a:close/>
                  <a:moveTo>
                    <a:pt x="1348046" y="1029960"/>
                  </a:moveTo>
                  <a:cubicBezTo>
                    <a:pt x="1350411" y="1022184"/>
                    <a:pt x="1358571" y="1017737"/>
                    <a:pt x="1366389" y="1019969"/>
                  </a:cubicBezTo>
                  <a:cubicBezTo>
                    <a:pt x="1374240" y="1022232"/>
                    <a:pt x="1378732" y="1030420"/>
                    <a:pt x="1376469" y="1038254"/>
                  </a:cubicBezTo>
                  <a:cubicBezTo>
                    <a:pt x="1374206" y="1046088"/>
                    <a:pt x="1366046" y="1050607"/>
                    <a:pt x="1358194" y="1048344"/>
                  </a:cubicBezTo>
                  <a:cubicBezTo>
                    <a:pt x="1358126" y="1048324"/>
                    <a:pt x="1358057" y="1048303"/>
                    <a:pt x="1357989" y="1048283"/>
                  </a:cubicBezTo>
                  <a:cubicBezTo>
                    <a:pt x="1350206" y="1045931"/>
                    <a:pt x="1345783" y="1037764"/>
                    <a:pt x="1348046" y="1029964"/>
                  </a:cubicBezTo>
                  <a:close/>
                  <a:moveTo>
                    <a:pt x="1305052" y="1217630"/>
                  </a:moveTo>
                  <a:cubicBezTo>
                    <a:pt x="1297303" y="1215103"/>
                    <a:pt x="1293052" y="1206765"/>
                    <a:pt x="1295589" y="1199010"/>
                  </a:cubicBezTo>
                  <a:cubicBezTo>
                    <a:pt x="1298126" y="1191254"/>
                    <a:pt x="1306457" y="1187016"/>
                    <a:pt x="1314206" y="1189543"/>
                  </a:cubicBezTo>
                  <a:cubicBezTo>
                    <a:pt x="1321955" y="1192070"/>
                    <a:pt x="1326206" y="1200408"/>
                    <a:pt x="1323669" y="1208167"/>
                  </a:cubicBezTo>
                  <a:cubicBezTo>
                    <a:pt x="1321132" y="1215923"/>
                    <a:pt x="1312800" y="1220160"/>
                    <a:pt x="1305052" y="1217633"/>
                  </a:cubicBezTo>
                  <a:close/>
                  <a:moveTo>
                    <a:pt x="1434549" y="322752"/>
                  </a:moveTo>
                  <a:cubicBezTo>
                    <a:pt x="1428343" y="320675"/>
                    <a:pt x="1424229" y="314777"/>
                    <a:pt x="1424400" y="308229"/>
                  </a:cubicBezTo>
                  <a:cubicBezTo>
                    <a:pt x="1424537" y="301396"/>
                    <a:pt x="1429406" y="295584"/>
                    <a:pt x="1436126" y="294278"/>
                  </a:cubicBezTo>
                  <a:cubicBezTo>
                    <a:pt x="1437635" y="293935"/>
                    <a:pt x="1439177" y="293688"/>
                    <a:pt x="1440686" y="293400"/>
                  </a:cubicBezTo>
                  <a:cubicBezTo>
                    <a:pt x="1442434" y="293939"/>
                    <a:pt x="1444183" y="294477"/>
                    <a:pt x="1445897" y="295019"/>
                  </a:cubicBezTo>
                  <a:cubicBezTo>
                    <a:pt x="1447063" y="296075"/>
                    <a:pt x="1448263" y="297076"/>
                    <a:pt x="1449394" y="298193"/>
                  </a:cubicBezTo>
                  <a:cubicBezTo>
                    <a:pt x="1454263" y="302976"/>
                    <a:pt x="1455223" y="310454"/>
                    <a:pt x="1451726" y="316310"/>
                  </a:cubicBezTo>
                  <a:cubicBezTo>
                    <a:pt x="1448091" y="322073"/>
                    <a:pt x="1441063" y="324710"/>
                    <a:pt x="1434549" y="322756"/>
                  </a:cubicBezTo>
                  <a:close/>
                  <a:moveTo>
                    <a:pt x="1401463" y="429796"/>
                  </a:moveTo>
                  <a:cubicBezTo>
                    <a:pt x="1409212" y="432062"/>
                    <a:pt x="1413635" y="440177"/>
                    <a:pt x="1411372" y="447919"/>
                  </a:cubicBezTo>
                  <a:cubicBezTo>
                    <a:pt x="1409109" y="455661"/>
                    <a:pt x="1400983" y="460097"/>
                    <a:pt x="1393234" y="457828"/>
                  </a:cubicBezTo>
                  <a:cubicBezTo>
                    <a:pt x="1393132" y="457790"/>
                    <a:pt x="1392994" y="457749"/>
                    <a:pt x="1392857" y="457708"/>
                  </a:cubicBezTo>
                  <a:cubicBezTo>
                    <a:pt x="1385109" y="455489"/>
                    <a:pt x="1380617" y="447405"/>
                    <a:pt x="1382846" y="439649"/>
                  </a:cubicBezTo>
                  <a:cubicBezTo>
                    <a:pt x="1385040" y="431894"/>
                    <a:pt x="1393132" y="427406"/>
                    <a:pt x="1400880" y="429621"/>
                  </a:cubicBezTo>
                  <a:cubicBezTo>
                    <a:pt x="1401086" y="429676"/>
                    <a:pt x="1401257" y="429737"/>
                    <a:pt x="1401463" y="429799"/>
                  </a:cubicBezTo>
                  <a:close/>
                  <a:moveTo>
                    <a:pt x="1008686" y="1696173"/>
                  </a:moveTo>
                  <a:cubicBezTo>
                    <a:pt x="1016332" y="1698655"/>
                    <a:pt x="1020549" y="1706877"/>
                    <a:pt x="1018080" y="1714540"/>
                  </a:cubicBezTo>
                  <a:cubicBezTo>
                    <a:pt x="1015577" y="1722199"/>
                    <a:pt x="1007349" y="1726399"/>
                    <a:pt x="999703" y="1723917"/>
                  </a:cubicBezTo>
                  <a:cubicBezTo>
                    <a:pt x="992091" y="1721455"/>
                    <a:pt x="987874" y="1713326"/>
                    <a:pt x="990275" y="1705698"/>
                  </a:cubicBezTo>
                  <a:cubicBezTo>
                    <a:pt x="992640" y="1698038"/>
                    <a:pt x="1000731" y="1693735"/>
                    <a:pt x="1008411" y="1696084"/>
                  </a:cubicBezTo>
                  <a:cubicBezTo>
                    <a:pt x="1008480" y="1696115"/>
                    <a:pt x="1008583" y="1696146"/>
                    <a:pt x="1008686" y="1696176"/>
                  </a:cubicBezTo>
                  <a:close/>
                  <a:moveTo>
                    <a:pt x="1299874" y="280968"/>
                  </a:moveTo>
                  <a:cubicBezTo>
                    <a:pt x="1293840" y="279131"/>
                    <a:pt x="1289554" y="273737"/>
                    <a:pt x="1289143" y="267429"/>
                  </a:cubicBezTo>
                  <a:cubicBezTo>
                    <a:pt x="1288903" y="260846"/>
                    <a:pt x="1293017" y="254890"/>
                    <a:pt x="1299257" y="252782"/>
                  </a:cubicBezTo>
                  <a:cubicBezTo>
                    <a:pt x="1301143" y="252161"/>
                    <a:pt x="1303097" y="251795"/>
                    <a:pt x="1305017" y="251311"/>
                  </a:cubicBezTo>
                  <a:cubicBezTo>
                    <a:pt x="1307212" y="251997"/>
                    <a:pt x="1309372" y="252658"/>
                    <a:pt x="1311532" y="253334"/>
                  </a:cubicBezTo>
                  <a:cubicBezTo>
                    <a:pt x="1312732" y="254633"/>
                    <a:pt x="1314000" y="255885"/>
                    <a:pt x="1315132" y="257236"/>
                  </a:cubicBezTo>
                  <a:cubicBezTo>
                    <a:pt x="1319383" y="262289"/>
                    <a:pt x="1319760" y="269537"/>
                    <a:pt x="1316057" y="275003"/>
                  </a:cubicBezTo>
                  <a:cubicBezTo>
                    <a:pt x="1312457" y="280200"/>
                    <a:pt x="1305977" y="282587"/>
                    <a:pt x="1299874" y="280972"/>
                  </a:cubicBezTo>
                  <a:close/>
                  <a:moveTo>
                    <a:pt x="729771" y="1640191"/>
                  </a:moveTo>
                  <a:cubicBezTo>
                    <a:pt x="722023" y="1638017"/>
                    <a:pt x="717497" y="1629971"/>
                    <a:pt x="719657" y="1622212"/>
                  </a:cubicBezTo>
                  <a:cubicBezTo>
                    <a:pt x="721817" y="1614456"/>
                    <a:pt x="729874" y="1609931"/>
                    <a:pt x="737623" y="1612101"/>
                  </a:cubicBezTo>
                  <a:cubicBezTo>
                    <a:pt x="737829" y="1612152"/>
                    <a:pt x="738000" y="1612204"/>
                    <a:pt x="738172" y="1612262"/>
                  </a:cubicBezTo>
                  <a:cubicBezTo>
                    <a:pt x="745920" y="1614491"/>
                    <a:pt x="750377" y="1622572"/>
                    <a:pt x="748148" y="1630314"/>
                  </a:cubicBezTo>
                  <a:cubicBezTo>
                    <a:pt x="745920" y="1638055"/>
                    <a:pt x="737829" y="1642523"/>
                    <a:pt x="730115" y="1640294"/>
                  </a:cubicBezTo>
                  <a:cubicBezTo>
                    <a:pt x="729977" y="1640263"/>
                    <a:pt x="729874" y="1640229"/>
                    <a:pt x="729771" y="1640195"/>
                  </a:cubicBezTo>
                  <a:close/>
                  <a:moveTo>
                    <a:pt x="994354" y="787235"/>
                  </a:moveTo>
                  <a:cubicBezTo>
                    <a:pt x="986606" y="784886"/>
                    <a:pt x="982251" y="776712"/>
                    <a:pt x="984617" y="768977"/>
                  </a:cubicBezTo>
                  <a:cubicBezTo>
                    <a:pt x="986949" y="761243"/>
                    <a:pt x="995109" y="756874"/>
                    <a:pt x="1002857" y="759223"/>
                  </a:cubicBezTo>
                  <a:cubicBezTo>
                    <a:pt x="1010640" y="761455"/>
                    <a:pt x="1015132" y="769567"/>
                    <a:pt x="1012869" y="777336"/>
                  </a:cubicBezTo>
                  <a:cubicBezTo>
                    <a:pt x="1010640" y="785109"/>
                    <a:pt x="1002549" y="789597"/>
                    <a:pt x="994766" y="787365"/>
                  </a:cubicBezTo>
                  <a:cubicBezTo>
                    <a:pt x="994629" y="787324"/>
                    <a:pt x="994492" y="787283"/>
                    <a:pt x="994354" y="787238"/>
                  </a:cubicBezTo>
                  <a:close/>
                  <a:moveTo>
                    <a:pt x="1122823" y="373934"/>
                  </a:moveTo>
                  <a:cubicBezTo>
                    <a:pt x="1115040" y="371805"/>
                    <a:pt x="1110446" y="363768"/>
                    <a:pt x="1112571" y="355982"/>
                  </a:cubicBezTo>
                  <a:cubicBezTo>
                    <a:pt x="1114732" y="348199"/>
                    <a:pt x="1122754" y="343615"/>
                    <a:pt x="1130537" y="345744"/>
                  </a:cubicBezTo>
                  <a:cubicBezTo>
                    <a:pt x="1130640" y="345775"/>
                    <a:pt x="1130777" y="345809"/>
                    <a:pt x="1130880" y="345844"/>
                  </a:cubicBezTo>
                  <a:cubicBezTo>
                    <a:pt x="1138629" y="348069"/>
                    <a:pt x="1143120" y="356160"/>
                    <a:pt x="1140892" y="363919"/>
                  </a:cubicBezTo>
                  <a:cubicBezTo>
                    <a:pt x="1138663" y="371678"/>
                    <a:pt x="1130571" y="376163"/>
                    <a:pt x="1122823" y="373937"/>
                  </a:cubicBezTo>
                  <a:close/>
                  <a:moveTo>
                    <a:pt x="1163966" y="238817"/>
                  </a:moveTo>
                  <a:cubicBezTo>
                    <a:pt x="1157520" y="236555"/>
                    <a:pt x="1153475" y="230205"/>
                    <a:pt x="1154091" y="223416"/>
                  </a:cubicBezTo>
                  <a:cubicBezTo>
                    <a:pt x="1154674" y="216871"/>
                    <a:pt x="1159543" y="211526"/>
                    <a:pt x="1166023" y="210357"/>
                  </a:cubicBezTo>
                  <a:cubicBezTo>
                    <a:pt x="1167566" y="210059"/>
                    <a:pt x="1169109" y="209867"/>
                    <a:pt x="1170652" y="209630"/>
                  </a:cubicBezTo>
                  <a:cubicBezTo>
                    <a:pt x="1172400" y="210168"/>
                    <a:pt x="1174149" y="210707"/>
                    <a:pt x="1175863" y="211248"/>
                  </a:cubicBezTo>
                  <a:cubicBezTo>
                    <a:pt x="1177132" y="212500"/>
                    <a:pt x="1178469" y="213689"/>
                    <a:pt x="1179669" y="215020"/>
                  </a:cubicBezTo>
                  <a:cubicBezTo>
                    <a:pt x="1184091" y="219861"/>
                    <a:pt x="1184743" y="227078"/>
                    <a:pt x="1181212" y="232618"/>
                  </a:cubicBezTo>
                  <a:cubicBezTo>
                    <a:pt x="1177543" y="238385"/>
                    <a:pt x="1170446" y="240940"/>
                    <a:pt x="1163966" y="238821"/>
                  </a:cubicBezTo>
                  <a:close/>
                  <a:moveTo>
                    <a:pt x="1089120" y="480813"/>
                  </a:moveTo>
                  <a:cubicBezTo>
                    <a:pt x="1096869" y="483275"/>
                    <a:pt x="1101291" y="491387"/>
                    <a:pt x="1099166" y="499221"/>
                  </a:cubicBezTo>
                  <a:cubicBezTo>
                    <a:pt x="1096732" y="506962"/>
                    <a:pt x="1088571" y="511358"/>
                    <a:pt x="1080754" y="509143"/>
                  </a:cubicBezTo>
                  <a:cubicBezTo>
                    <a:pt x="1072903" y="506966"/>
                    <a:pt x="1068275" y="498827"/>
                    <a:pt x="1070469" y="490965"/>
                  </a:cubicBezTo>
                  <a:cubicBezTo>
                    <a:pt x="1072629" y="483103"/>
                    <a:pt x="1080789" y="478498"/>
                    <a:pt x="1088640" y="480676"/>
                  </a:cubicBezTo>
                  <a:cubicBezTo>
                    <a:pt x="1088812" y="480720"/>
                    <a:pt x="1088949" y="480768"/>
                    <a:pt x="1089120" y="480816"/>
                  </a:cubicBezTo>
                  <a:close/>
                  <a:moveTo>
                    <a:pt x="1045166" y="624127"/>
                  </a:moveTo>
                  <a:cubicBezTo>
                    <a:pt x="1052914" y="626699"/>
                    <a:pt x="1057097" y="635064"/>
                    <a:pt x="1054526" y="642813"/>
                  </a:cubicBezTo>
                  <a:cubicBezTo>
                    <a:pt x="1051955" y="650558"/>
                    <a:pt x="1043589" y="654755"/>
                    <a:pt x="1035840" y="652183"/>
                  </a:cubicBezTo>
                  <a:cubicBezTo>
                    <a:pt x="1028091" y="649608"/>
                    <a:pt x="1023909" y="641246"/>
                    <a:pt x="1026480" y="633497"/>
                  </a:cubicBezTo>
                  <a:cubicBezTo>
                    <a:pt x="1029120" y="625793"/>
                    <a:pt x="1037417" y="621624"/>
                    <a:pt x="1045166" y="624134"/>
                  </a:cubicBezTo>
                  <a:close/>
                  <a:moveTo>
                    <a:pt x="952012" y="922330"/>
                  </a:moveTo>
                  <a:cubicBezTo>
                    <a:pt x="944229" y="919852"/>
                    <a:pt x="939943" y="911544"/>
                    <a:pt x="942446" y="903775"/>
                  </a:cubicBezTo>
                  <a:cubicBezTo>
                    <a:pt x="944914" y="896010"/>
                    <a:pt x="953212" y="891724"/>
                    <a:pt x="960994" y="894203"/>
                  </a:cubicBezTo>
                  <a:cubicBezTo>
                    <a:pt x="961132" y="894244"/>
                    <a:pt x="961234" y="894285"/>
                    <a:pt x="961372" y="894329"/>
                  </a:cubicBezTo>
                  <a:cubicBezTo>
                    <a:pt x="969120" y="896915"/>
                    <a:pt x="973269" y="905280"/>
                    <a:pt x="970697" y="913012"/>
                  </a:cubicBezTo>
                  <a:cubicBezTo>
                    <a:pt x="968126" y="920747"/>
                    <a:pt x="959760" y="924923"/>
                    <a:pt x="952012" y="922337"/>
                  </a:cubicBezTo>
                  <a:close/>
                  <a:moveTo>
                    <a:pt x="899554" y="1091829"/>
                  </a:moveTo>
                  <a:cubicBezTo>
                    <a:pt x="891771" y="1089408"/>
                    <a:pt x="887417" y="1081132"/>
                    <a:pt x="889817" y="1073342"/>
                  </a:cubicBezTo>
                  <a:cubicBezTo>
                    <a:pt x="892251" y="1065549"/>
                    <a:pt x="900549" y="1061198"/>
                    <a:pt x="908332" y="1063619"/>
                  </a:cubicBezTo>
                  <a:cubicBezTo>
                    <a:pt x="908434" y="1063660"/>
                    <a:pt x="908571" y="1063701"/>
                    <a:pt x="908709" y="1063745"/>
                  </a:cubicBezTo>
                  <a:cubicBezTo>
                    <a:pt x="916457" y="1066272"/>
                    <a:pt x="920709" y="1074611"/>
                    <a:pt x="918172" y="1082369"/>
                  </a:cubicBezTo>
                  <a:cubicBezTo>
                    <a:pt x="915635" y="1090125"/>
                    <a:pt x="907303" y="1094363"/>
                    <a:pt x="899554" y="1091836"/>
                  </a:cubicBezTo>
                  <a:close/>
                  <a:moveTo>
                    <a:pt x="866709" y="1198955"/>
                  </a:moveTo>
                  <a:cubicBezTo>
                    <a:pt x="874423" y="1201461"/>
                    <a:pt x="878709" y="1209683"/>
                    <a:pt x="876343" y="1217441"/>
                  </a:cubicBezTo>
                  <a:cubicBezTo>
                    <a:pt x="873669" y="1225091"/>
                    <a:pt x="865440" y="1229273"/>
                    <a:pt x="857692" y="1226922"/>
                  </a:cubicBezTo>
                  <a:cubicBezTo>
                    <a:pt x="849943" y="1224569"/>
                    <a:pt x="845520" y="1216372"/>
                    <a:pt x="847886" y="1208603"/>
                  </a:cubicBezTo>
                  <a:cubicBezTo>
                    <a:pt x="850251" y="1200837"/>
                    <a:pt x="858446" y="1196448"/>
                    <a:pt x="866194" y="1198800"/>
                  </a:cubicBezTo>
                  <a:cubicBezTo>
                    <a:pt x="866366" y="1198848"/>
                    <a:pt x="866537" y="1198903"/>
                    <a:pt x="866709" y="1198961"/>
                  </a:cubicBezTo>
                  <a:close/>
                  <a:moveTo>
                    <a:pt x="806194" y="1343640"/>
                  </a:moveTo>
                  <a:cubicBezTo>
                    <a:pt x="808663" y="1335899"/>
                    <a:pt x="816857" y="1331551"/>
                    <a:pt x="824640" y="1333872"/>
                  </a:cubicBezTo>
                  <a:cubicBezTo>
                    <a:pt x="832354" y="1336413"/>
                    <a:pt x="836674" y="1344576"/>
                    <a:pt x="834480" y="1352387"/>
                  </a:cubicBezTo>
                  <a:cubicBezTo>
                    <a:pt x="831977" y="1360108"/>
                    <a:pt x="823749" y="1364404"/>
                    <a:pt x="815966" y="1362052"/>
                  </a:cubicBezTo>
                  <a:cubicBezTo>
                    <a:pt x="808183" y="1359665"/>
                    <a:pt x="803829" y="1351430"/>
                    <a:pt x="806194" y="1343651"/>
                  </a:cubicBezTo>
                  <a:close/>
                  <a:moveTo>
                    <a:pt x="771429" y="1505256"/>
                  </a:moveTo>
                  <a:cubicBezTo>
                    <a:pt x="763611" y="1502795"/>
                    <a:pt x="759291" y="1494473"/>
                    <a:pt x="761760" y="1486673"/>
                  </a:cubicBezTo>
                  <a:cubicBezTo>
                    <a:pt x="764229" y="1478873"/>
                    <a:pt x="772526" y="1474543"/>
                    <a:pt x="780343" y="1477005"/>
                  </a:cubicBezTo>
                  <a:cubicBezTo>
                    <a:pt x="788160" y="1479467"/>
                    <a:pt x="792480" y="1487788"/>
                    <a:pt x="790012" y="1495595"/>
                  </a:cubicBezTo>
                  <a:cubicBezTo>
                    <a:pt x="787543" y="1503398"/>
                    <a:pt x="779246" y="1507728"/>
                    <a:pt x="771429" y="1505267"/>
                  </a:cubicBezTo>
                  <a:close/>
                  <a:moveTo>
                    <a:pt x="1028709" y="196835"/>
                  </a:moveTo>
                  <a:cubicBezTo>
                    <a:pt x="1022777" y="194644"/>
                    <a:pt x="1018834" y="188993"/>
                    <a:pt x="1018834" y="182675"/>
                  </a:cubicBezTo>
                  <a:cubicBezTo>
                    <a:pt x="1018903" y="175814"/>
                    <a:pt x="1023737" y="169927"/>
                    <a:pt x="1030457" y="168508"/>
                  </a:cubicBezTo>
                  <a:cubicBezTo>
                    <a:pt x="1031966" y="168165"/>
                    <a:pt x="1033475" y="167856"/>
                    <a:pt x="1034983" y="167534"/>
                  </a:cubicBezTo>
                  <a:lnTo>
                    <a:pt x="1041532" y="169557"/>
                  </a:lnTo>
                  <a:cubicBezTo>
                    <a:pt x="1042526" y="170716"/>
                    <a:pt x="1043486" y="171875"/>
                    <a:pt x="1044480" y="173030"/>
                  </a:cubicBezTo>
                  <a:cubicBezTo>
                    <a:pt x="1049074" y="178115"/>
                    <a:pt x="1049554" y="185685"/>
                    <a:pt x="1045646" y="191308"/>
                  </a:cubicBezTo>
                  <a:cubicBezTo>
                    <a:pt x="1041806" y="196646"/>
                    <a:pt x="1034949" y="198888"/>
                    <a:pt x="1028709" y="196845"/>
                  </a:cubicBezTo>
                  <a:close/>
                  <a:moveTo>
                    <a:pt x="724012" y="703368"/>
                  </a:moveTo>
                  <a:cubicBezTo>
                    <a:pt x="716263" y="701123"/>
                    <a:pt x="711771" y="693011"/>
                    <a:pt x="714034" y="685245"/>
                  </a:cubicBezTo>
                  <a:cubicBezTo>
                    <a:pt x="716263" y="677483"/>
                    <a:pt x="724389" y="673008"/>
                    <a:pt x="732137" y="675254"/>
                  </a:cubicBezTo>
                  <a:cubicBezTo>
                    <a:pt x="732275" y="675288"/>
                    <a:pt x="732377" y="675326"/>
                    <a:pt x="732514" y="675367"/>
                  </a:cubicBezTo>
                  <a:cubicBezTo>
                    <a:pt x="740263" y="677613"/>
                    <a:pt x="744754" y="685725"/>
                    <a:pt x="742492" y="693490"/>
                  </a:cubicBezTo>
                  <a:cubicBezTo>
                    <a:pt x="740263" y="701253"/>
                    <a:pt x="732137" y="705727"/>
                    <a:pt x="724389" y="703481"/>
                  </a:cubicBezTo>
                  <a:cubicBezTo>
                    <a:pt x="724251" y="703447"/>
                    <a:pt x="724148" y="703409"/>
                    <a:pt x="724012" y="703368"/>
                  </a:cubicBezTo>
                  <a:close/>
                  <a:moveTo>
                    <a:pt x="800469" y="406848"/>
                  </a:moveTo>
                  <a:cubicBezTo>
                    <a:pt x="802903" y="399100"/>
                    <a:pt x="811097" y="394718"/>
                    <a:pt x="818880" y="396984"/>
                  </a:cubicBezTo>
                  <a:cubicBezTo>
                    <a:pt x="826629" y="399480"/>
                    <a:pt x="830983" y="407657"/>
                    <a:pt x="828754" y="415475"/>
                  </a:cubicBezTo>
                  <a:cubicBezTo>
                    <a:pt x="826286" y="423213"/>
                    <a:pt x="818057" y="427550"/>
                    <a:pt x="810275" y="425243"/>
                  </a:cubicBezTo>
                  <a:cubicBezTo>
                    <a:pt x="802492" y="422849"/>
                    <a:pt x="798137" y="414631"/>
                    <a:pt x="800469" y="406848"/>
                  </a:cubicBezTo>
                  <a:close/>
                  <a:moveTo>
                    <a:pt x="765909" y="568451"/>
                  </a:moveTo>
                  <a:cubicBezTo>
                    <a:pt x="758091" y="566088"/>
                    <a:pt x="753669" y="557839"/>
                    <a:pt x="756034" y="550025"/>
                  </a:cubicBezTo>
                  <a:cubicBezTo>
                    <a:pt x="758400" y="542212"/>
                    <a:pt x="766663" y="537792"/>
                    <a:pt x="774446" y="540155"/>
                  </a:cubicBezTo>
                  <a:cubicBezTo>
                    <a:pt x="782263" y="542507"/>
                    <a:pt x="786686" y="550711"/>
                    <a:pt x="784354" y="558508"/>
                  </a:cubicBezTo>
                  <a:cubicBezTo>
                    <a:pt x="781920" y="566291"/>
                    <a:pt x="773726" y="570707"/>
                    <a:pt x="765909" y="568451"/>
                  </a:cubicBezTo>
                  <a:close/>
                  <a:moveTo>
                    <a:pt x="852034" y="289931"/>
                  </a:moveTo>
                  <a:cubicBezTo>
                    <a:pt x="844320" y="287541"/>
                    <a:pt x="840034" y="279353"/>
                    <a:pt x="842400" y="271649"/>
                  </a:cubicBezTo>
                  <a:cubicBezTo>
                    <a:pt x="844800" y="263942"/>
                    <a:pt x="852994" y="259632"/>
                    <a:pt x="860709" y="262025"/>
                  </a:cubicBezTo>
                  <a:cubicBezTo>
                    <a:pt x="860777" y="262056"/>
                    <a:pt x="860880" y="262087"/>
                    <a:pt x="860983" y="262118"/>
                  </a:cubicBezTo>
                  <a:cubicBezTo>
                    <a:pt x="868697" y="264508"/>
                    <a:pt x="872983" y="272695"/>
                    <a:pt x="870617" y="280399"/>
                  </a:cubicBezTo>
                  <a:cubicBezTo>
                    <a:pt x="868217" y="288107"/>
                    <a:pt x="860023" y="292416"/>
                    <a:pt x="852308" y="290023"/>
                  </a:cubicBezTo>
                  <a:cubicBezTo>
                    <a:pt x="852240" y="289992"/>
                    <a:pt x="852137" y="289961"/>
                    <a:pt x="852034" y="289931"/>
                  </a:cubicBezTo>
                  <a:close/>
                  <a:moveTo>
                    <a:pt x="894549" y="155219"/>
                  </a:moveTo>
                  <a:cubicBezTo>
                    <a:pt x="888206" y="153419"/>
                    <a:pt x="883783" y="147693"/>
                    <a:pt x="883646" y="141103"/>
                  </a:cubicBezTo>
                  <a:cubicBezTo>
                    <a:pt x="883577" y="134760"/>
                    <a:pt x="887589" y="129093"/>
                    <a:pt x="893589" y="127022"/>
                  </a:cubicBezTo>
                  <a:cubicBezTo>
                    <a:pt x="895475" y="126388"/>
                    <a:pt x="897429" y="125973"/>
                    <a:pt x="899314" y="125455"/>
                  </a:cubicBezTo>
                  <a:cubicBezTo>
                    <a:pt x="901509" y="126141"/>
                    <a:pt x="903669" y="126806"/>
                    <a:pt x="905863" y="127481"/>
                  </a:cubicBezTo>
                  <a:cubicBezTo>
                    <a:pt x="907063" y="128760"/>
                    <a:pt x="908366" y="129991"/>
                    <a:pt x="909532" y="131335"/>
                  </a:cubicBezTo>
                  <a:cubicBezTo>
                    <a:pt x="913714" y="136108"/>
                    <a:pt x="914297" y="143037"/>
                    <a:pt x="911006" y="148454"/>
                  </a:cubicBezTo>
                  <a:cubicBezTo>
                    <a:pt x="907646" y="154125"/>
                    <a:pt x="900926" y="156881"/>
                    <a:pt x="894549" y="155219"/>
                  </a:cubicBezTo>
                  <a:close/>
                  <a:moveTo>
                    <a:pt x="758674" y="113078"/>
                  </a:moveTo>
                  <a:cubicBezTo>
                    <a:pt x="752469" y="110976"/>
                    <a:pt x="748354" y="105055"/>
                    <a:pt x="748594" y="98503"/>
                  </a:cubicBezTo>
                  <a:cubicBezTo>
                    <a:pt x="748766" y="91670"/>
                    <a:pt x="753669" y="85879"/>
                    <a:pt x="760389" y="84611"/>
                  </a:cubicBezTo>
                  <a:cubicBezTo>
                    <a:pt x="761897" y="84268"/>
                    <a:pt x="763440" y="84052"/>
                    <a:pt x="764949" y="83774"/>
                  </a:cubicBezTo>
                  <a:lnTo>
                    <a:pt x="770194" y="85392"/>
                  </a:lnTo>
                  <a:cubicBezTo>
                    <a:pt x="771326" y="86459"/>
                    <a:pt x="772526" y="87480"/>
                    <a:pt x="773623" y="88595"/>
                  </a:cubicBezTo>
                  <a:cubicBezTo>
                    <a:pt x="778457" y="93391"/>
                    <a:pt x="779383" y="100886"/>
                    <a:pt x="775817" y="106697"/>
                  </a:cubicBezTo>
                  <a:cubicBezTo>
                    <a:pt x="772217" y="112461"/>
                    <a:pt x="765189" y="115080"/>
                    <a:pt x="758674" y="113078"/>
                  </a:cubicBezTo>
                  <a:close/>
                  <a:moveTo>
                    <a:pt x="725554" y="220108"/>
                  </a:moveTo>
                  <a:cubicBezTo>
                    <a:pt x="733269" y="222491"/>
                    <a:pt x="737589" y="230668"/>
                    <a:pt x="735189" y="238379"/>
                  </a:cubicBezTo>
                  <a:cubicBezTo>
                    <a:pt x="732823" y="246086"/>
                    <a:pt x="724629" y="250406"/>
                    <a:pt x="716914" y="248023"/>
                  </a:cubicBezTo>
                  <a:cubicBezTo>
                    <a:pt x="709269" y="245657"/>
                    <a:pt x="704949" y="237559"/>
                    <a:pt x="707246" y="229879"/>
                  </a:cubicBezTo>
                  <a:cubicBezTo>
                    <a:pt x="709577" y="222141"/>
                    <a:pt x="717737" y="217756"/>
                    <a:pt x="725451" y="220080"/>
                  </a:cubicBezTo>
                  <a:cubicBezTo>
                    <a:pt x="725486" y="220091"/>
                    <a:pt x="725520" y="220097"/>
                    <a:pt x="725554" y="220108"/>
                  </a:cubicBezTo>
                  <a:close/>
                  <a:moveTo>
                    <a:pt x="332777" y="1486495"/>
                  </a:moveTo>
                  <a:cubicBezTo>
                    <a:pt x="340457" y="1488943"/>
                    <a:pt x="344674" y="1497148"/>
                    <a:pt x="342240" y="1504821"/>
                  </a:cubicBezTo>
                  <a:cubicBezTo>
                    <a:pt x="339771" y="1512491"/>
                    <a:pt x="331577" y="1516725"/>
                    <a:pt x="323897" y="1514277"/>
                  </a:cubicBezTo>
                  <a:cubicBezTo>
                    <a:pt x="316286" y="1511850"/>
                    <a:pt x="312069" y="1503755"/>
                    <a:pt x="314400" y="1496119"/>
                  </a:cubicBezTo>
                  <a:cubicBezTo>
                    <a:pt x="316731" y="1488425"/>
                    <a:pt x="324891" y="1484088"/>
                    <a:pt x="332571" y="1486433"/>
                  </a:cubicBezTo>
                  <a:cubicBezTo>
                    <a:pt x="332640" y="1486454"/>
                    <a:pt x="332709" y="1486475"/>
                    <a:pt x="332777" y="1486495"/>
                  </a:cubicBezTo>
                  <a:close/>
                  <a:moveTo>
                    <a:pt x="624000" y="71301"/>
                  </a:moveTo>
                  <a:cubicBezTo>
                    <a:pt x="617726" y="69364"/>
                    <a:pt x="613406" y="63600"/>
                    <a:pt x="613337" y="57031"/>
                  </a:cubicBezTo>
                  <a:cubicBezTo>
                    <a:pt x="613372" y="50181"/>
                    <a:pt x="618137" y="44263"/>
                    <a:pt x="624823" y="42761"/>
                  </a:cubicBezTo>
                  <a:cubicBezTo>
                    <a:pt x="626297" y="42388"/>
                    <a:pt x="627806" y="42045"/>
                    <a:pt x="629280" y="41685"/>
                  </a:cubicBezTo>
                  <a:cubicBezTo>
                    <a:pt x="631475" y="42371"/>
                    <a:pt x="633635" y="43036"/>
                    <a:pt x="635829" y="43711"/>
                  </a:cubicBezTo>
                  <a:cubicBezTo>
                    <a:pt x="636857" y="44849"/>
                    <a:pt x="637886" y="45984"/>
                    <a:pt x="638880" y="47140"/>
                  </a:cubicBezTo>
                  <a:cubicBezTo>
                    <a:pt x="643509" y="52180"/>
                    <a:pt x="644057" y="59747"/>
                    <a:pt x="640217" y="65407"/>
                  </a:cubicBezTo>
                  <a:cubicBezTo>
                    <a:pt x="636583" y="70574"/>
                    <a:pt x="630103" y="72926"/>
                    <a:pt x="624000" y="71301"/>
                  </a:cubicBezTo>
                  <a:close/>
                  <a:moveTo>
                    <a:pt x="185692" y="1017909"/>
                  </a:moveTo>
                  <a:cubicBezTo>
                    <a:pt x="178903" y="1017590"/>
                    <a:pt x="173212" y="1012663"/>
                    <a:pt x="171909" y="1005984"/>
                  </a:cubicBezTo>
                  <a:cubicBezTo>
                    <a:pt x="171463" y="1004051"/>
                    <a:pt x="170846" y="1002155"/>
                    <a:pt x="170332" y="1000242"/>
                  </a:cubicBezTo>
                  <a:cubicBezTo>
                    <a:pt x="170743" y="998939"/>
                    <a:pt x="171154" y="997632"/>
                    <a:pt x="171532" y="996329"/>
                  </a:cubicBezTo>
                  <a:cubicBezTo>
                    <a:pt x="173074" y="995105"/>
                    <a:pt x="174686" y="993957"/>
                    <a:pt x="176160" y="992647"/>
                  </a:cubicBezTo>
                  <a:cubicBezTo>
                    <a:pt x="181097" y="987971"/>
                    <a:pt x="188571" y="987213"/>
                    <a:pt x="194332" y="990802"/>
                  </a:cubicBezTo>
                  <a:cubicBezTo>
                    <a:pt x="199749" y="994430"/>
                    <a:pt x="202320" y="1001095"/>
                    <a:pt x="200674" y="1007421"/>
                  </a:cubicBezTo>
                  <a:cubicBezTo>
                    <a:pt x="198617" y="1013894"/>
                    <a:pt x="192480" y="1018190"/>
                    <a:pt x="185692" y="1017909"/>
                  </a:cubicBezTo>
                  <a:close/>
                  <a:moveTo>
                    <a:pt x="408720" y="300134"/>
                  </a:moveTo>
                  <a:cubicBezTo>
                    <a:pt x="401931" y="299890"/>
                    <a:pt x="396137" y="295084"/>
                    <a:pt x="394663" y="288443"/>
                  </a:cubicBezTo>
                  <a:cubicBezTo>
                    <a:pt x="394217" y="286560"/>
                    <a:pt x="393463" y="284743"/>
                    <a:pt x="392880" y="282895"/>
                  </a:cubicBezTo>
                  <a:cubicBezTo>
                    <a:pt x="393291" y="281589"/>
                    <a:pt x="393669" y="280286"/>
                    <a:pt x="394080" y="278983"/>
                  </a:cubicBezTo>
                  <a:cubicBezTo>
                    <a:pt x="395589" y="277660"/>
                    <a:pt x="397132" y="276381"/>
                    <a:pt x="398606" y="275009"/>
                  </a:cubicBezTo>
                  <a:cubicBezTo>
                    <a:pt x="403372" y="270131"/>
                    <a:pt x="410880" y="269212"/>
                    <a:pt x="416674" y="272805"/>
                  </a:cubicBezTo>
                  <a:cubicBezTo>
                    <a:pt x="422468" y="276336"/>
                    <a:pt x="425212" y="283327"/>
                    <a:pt x="423291" y="289852"/>
                  </a:cubicBezTo>
                  <a:cubicBezTo>
                    <a:pt x="421097" y="296016"/>
                    <a:pt x="415269" y="300134"/>
                    <a:pt x="408720" y="300134"/>
                  </a:cubicBezTo>
                  <a:close/>
                  <a:moveTo>
                    <a:pt x="451029" y="164973"/>
                  </a:moveTo>
                  <a:cubicBezTo>
                    <a:pt x="443966" y="164949"/>
                    <a:pt x="437897" y="159936"/>
                    <a:pt x="436526" y="153000"/>
                  </a:cubicBezTo>
                  <a:cubicBezTo>
                    <a:pt x="436080" y="151067"/>
                    <a:pt x="435463" y="149167"/>
                    <a:pt x="434949" y="147251"/>
                  </a:cubicBezTo>
                  <a:lnTo>
                    <a:pt x="436183" y="143339"/>
                  </a:lnTo>
                  <a:cubicBezTo>
                    <a:pt x="437692" y="142115"/>
                    <a:pt x="439303" y="140966"/>
                    <a:pt x="440743" y="139656"/>
                  </a:cubicBezTo>
                  <a:cubicBezTo>
                    <a:pt x="445680" y="134973"/>
                    <a:pt x="453154" y="134205"/>
                    <a:pt x="458949" y="137784"/>
                  </a:cubicBezTo>
                  <a:cubicBezTo>
                    <a:pt x="465840" y="142070"/>
                    <a:pt x="467966" y="151135"/>
                    <a:pt x="463680" y="158030"/>
                  </a:cubicBezTo>
                  <a:cubicBezTo>
                    <a:pt x="460972" y="162398"/>
                    <a:pt x="456172" y="165028"/>
                    <a:pt x="451029" y="164973"/>
                  </a:cubicBezTo>
                  <a:close/>
                  <a:moveTo>
                    <a:pt x="491280" y="29863"/>
                  </a:moveTo>
                  <a:cubicBezTo>
                    <a:pt x="485246" y="29119"/>
                    <a:pt x="480240" y="24765"/>
                    <a:pt x="478697" y="18868"/>
                  </a:cubicBezTo>
                  <a:cubicBezTo>
                    <a:pt x="478080" y="16468"/>
                    <a:pt x="477600" y="14030"/>
                    <a:pt x="477017" y="11606"/>
                  </a:cubicBezTo>
                  <a:lnTo>
                    <a:pt x="477840" y="8997"/>
                  </a:lnTo>
                  <a:cubicBezTo>
                    <a:pt x="482674" y="4354"/>
                    <a:pt x="487577" y="-147"/>
                    <a:pt x="494949" y="4"/>
                  </a:cubicBezTo>
                  <a:cubicBezTo>
                    <a:pt x="496663" y="542"/>
                    <a:pt x="498411" y="1084"/>
                    <a:pt x="500160" y="1622"/>
                  </a:cubicBezTo>
                  <a:cubicBezTo>
                    <a:pt x="501429" y="2884"/>
                    <a:pt x="502731" y="4090"/>
                    <a:pt x="503931" y="5421"/>
                  </a:cubicBezTo>
                  <a:cubicBezTo>
                    <a:pt x="507806" y="9796"/>
                    <a:pt x="508766" y="16025"/>
                    <a:pt x="506366" y="21353"/>
                  </a:cubicBezTo>
                  <a:cubicBezTo>
                    <a:pt x="503589" y="27045"/>
                    <a:pt x="497589" y="30432"/>
                    <a:pt x="491280" y="29863"/>
                  </a:cubicBezTo>
                  <a:close/>
                  <a:moveTo>
                    <a:pt x="372720" y="416133"/>
                  </a:moveTo>
                  <a:cubicBezTo>
                    <a:pt x="379577" y="420446"/>
                    <a:pt x="381635" y="429491"/>
                    <a:pt x="377314" y="436337"/>
                  </a:cubicBezTo>
                  <a:cubicBezTo>
                    <a:pt x="374400" y="440952"/>
                    <a:pt x="369189" y="443572"/>
                    <a:pt x="363737" y="443133"/>
                  </a:cubicBezTo>
                  <a:cubicBezTo>
                    <a:pt x="357154" y="442766"/>
                    <a:pt x="351669" y="438045"/>
                    <a:pt x="350297" y="431609"/>
                  </a:cubicBezTo>
                  <a:lnTo>
                    <a:pt x="348754" y="425061"/>
                  </a:lnTo>
                  <a:lnTo>
                    <a:pt x="349577" y="422452"/>
                  </a:lnTo>
                  <a:cubicBezTo>
                    <a:pt x="351223" y="420916"/>
                    <a:pt x="352869" y="419366"/>
                    <a:pt x="354514" y="417844"/>
                  </a:cubicBezTo>
                  <a:cubicBezTo>
                    <a:pt x="359451" y="413099"/>
                    <a:pt x="366994" y="412389"/>
                    <a:pt x="372720" y="416133"/>
                  </a:cubicBezTo>
                  <a:close/>
                  <a:moveTo>
                    <a:pt x="330617" y="551150"/>
                  </a:moveTo>
                  <a:cubicBezTo>
                    <a:pt x="337474" y="555497"/>
                    <a:pt x="339532" y="564590"/>
                    <a:pt x="335177" y="571461"/>
                  </a:cubicBezTo>
                  <a:cubicBezTo>
                    <a:pt x="330857" y="578335"/>
                    <a:pt x="321737" y="580382"/>
                    <a:pt x="314880" y="576034"/>
                  </a:cubicBezTo>
                  <a:cubicBezTo>
                    <a:pt x="311451" y="573868"/>
                    <a:pt x="309086" y="570388"/>
                    <a:pt x="308297" y="566410"/>
                  </a:cubicBezTo>
                  <a:cubicBezTo>
                    <a:pt x="307852" y="564487"/>
                    <a:pt x="307234" y="562605"/>
                    <a:pt x="306686" y="560702"/>
                  </a:cubicBezTo>
                  <a:cubicBezTo>
                    <a:pt x="307097" y="559399"/>
                    <a:pt x="307509" y="558096"/>
                    <a:pt x="307886" y="556790"/>
                  </a:cubicBezTo>
                  <a:cubicBezTo>
                    <a:pt x="309429" y="555546"/>
                    <a:pt x="311006" y="554369"/>
                    <a:pt x="312480" y="553046"/>
                  </a:cubicBezTo>
                  <a:cubicBezTo>
                    <a:pt x="317383" y="548338"/>
                    <a:pt x="324857" y="547557"/>
                    <a:pt x="330617" y="551150"/>
                  </a:cubicBezTo>
                  <a:close/>
                  <a:moveTo>
                    <a:pt x="288411" y="686054"/>
                  </a:moveTo>
                  <a:cubicBezTo>
                    <a:pt x="295406" y="690113"/>
                    <a:pt x="297806" y="699086"/>
                    <a:pt x="293760" y="706097"/>
                  </a:cubicBezTo>
                  <a:cubicBezTo>
                    <a:pt x="291051" y="710771"/>
                    <a:pt x="285977" y="713579"/>
                    <a:pt x="280594" y="713407"/>
                  </a:cubicBezTo>
                  <a:cubicBezTo>
                    <a:pt x="273771" y="713311"/>
                    <a:pt x="267909" y="708518"/>
                    <a:pt x="266468" y="701850"/>
                  </a:cubicBezTo>
                  <a:cubicBezTo>
                    <a:pt x="265989" y="699981"/>
                    <a:pt x="265234" y="698181"/>
                    <a:pt x="264617" y="696347"/>
                  </a:cubicBezTo>
                  <a:cubicBezTo>
                    <a:pt x="265029" y="695044"/>
                    <a:pt x="265406" y="693737"/>
                    <a:pt x="265817" y="692435"/>
                  </a:cubicBezTo>
                  <a:cubicBezTo>
                    <a:pt x="267326" y="691097"/>
                    <a:pt x="268869" y="689801"/>
                    <a:pt x="270308" y="688416"/>
                  </a:cubicBezTo>
                  <a:cubicBezTo>
                    <a:pt x="275074" y="683517"/>
                    <a:pt x="282549" y="682540"/>
                    <a:pt x="288411" y="686054"/>
                  </a:cubicBezTo>
                  <a:close/>
                  <a:moveTo>
                    <a:pt x="236366" y="855868"/>
                  </a:moveTo>
                  <a:cubicBezTo>
                    <a:pt x="243189" y="860201"/>
                    <a:pt x="245212" y="869246"/>
                    <a:pt x="240891" y="876072"/>
                  </a:cubicBezTo>
                  <a:cubicBezTo>
                    <a:pt x="238080" y="880471"/>
                    <a:pt x="233177" y="883056"/>
                    <a:pt x="227966" y="882857"/>
                  </a:cubicBezTo>
                  <a:cubicBezTo>
                    <a:pt x="221143" y="882741"/>
                    <a:pt x="215280" y="877896"/>
                    <a:pt x="213909" y="871200"/>
                  </a:cubicBezTo>
                  <a:cubicBezTo>
                    <a:pt x="213394" y="869010"/>
                    <a:pt x="212914" y="866808"/>
                    <a:pt x="212400" y="864614"/>
                  </a:cubicBezTo>
                  <a:lnTo>
                    <a:pt x="213223" y="862005"/>
                  </a:lnTo>
                  <a:cubicBezTo>
                    <a:pt x="214869" y="860486"/>
                    <a:pt x="216514" y="858960"/>
                    <a:pt x="218194" y="857448"/>
                  </a:cubicBezTo>
                  <a:cubicBezTo>
                    <a:pt x="223132" y="852707"/>
                    <a:pt x="230709" y="852048"/>
                    <a:pt x="236366" y="855868"/>
                  </a:cubicBezTo>
                  <a:close/>
                  <a:moveTo>
                    <a:pt x="152057" y="1125789"/>
                  </a:moveTo>
                  <a:cubicBezTo>
                    <a:pt x="157852" y="1129324"/>
                    <a:pt x="160560" y="1136321"/>
                    <a:pt x="158640" y="1142843"/>
                  </a:cubicBezTo>
                  <a:cubicBezTo>
                    <a:pt x="156514" y="1149031"/>
                    <a:pt x="150686" y="1153166"/>
                    <a:pt x="144137" y="1153097"/>
                  </a:cubicBezTo>
                  <a:cubicBezTo>
                    <a:pt x="137314" y="1152888"/>
                    <a:pt x="131520" y="1148088"/>
                    <a:pt x="130046" y="1141440"/>
                  </a:cubicBezTo>
                  <a:cubicBezTo>
                    <a:pt x="129600" y="1139555"/>
                    <a:pt x="128846" y="1137734"/>
                    <a:pt x="128263" y="1135886"/>
                  </a:cubicBezTo>
                  <a:cubicBezTo>
                    <a:pt x="128640" y="1134580"/>
                    <a:pt x="129051" y="1133277"/>
                    <a:pt x="129463" y="1131974"/>
                  </a:cubicBezTo>
                  <a:cubicBezTo>
                    <a:pt x="130972" y="1130651"/>
                    <a:pt x="132514" y="1129372"/>
                    <a:pt x="133955" y="1128000"/>
                  </a:cubicBezTo>
                  <a:cubicBezTo>
                    <a:pt x="138720" y="1123128"/>
                    <a:pt x="146263" y="1122213"/>
                    <a:pt x="152057" y="1125789"/>
                  </a:cubicBezTo>
                  <a:close/>
                  <a:moveTo>
                    <a:pt x="107520" y="1268709"/>
                  </a:moveTo>
                  <a:cubicBezTo>
                    <a:pt x="113314" y="1272275"/>
                    <a:pt x="116091" y="1279242"/>
                    <a:pt x="114308" y="1285817"/>
                  </a:cubicBezTo>
                  <a:cubicBezTo>
                    <a:pt x="112183" y="1292311"/>
                    <a:pt x="105943" y="1296546"/>
                    <a:pt x="99120" y="1296103"/>
                  </a:cubicBezTo>
                  <a:cubicBezTo>
                    <a:pt x="92537" y="1295757"/>
                    <a:pt x="87051" y="1291039"/>
                    <a:pt x="85680" y="1284604"/>
                  </a:cubicBezTo>
                  <a:lnTo>
                    <a:pt x="84137" y="1278045"/>
                  </a:lnTo>
                  <a:lnTo>
                    <a:pt x="84960" y="1275439"/>
                  </a:lnTo>
                  <a:cubicBezTo>
                    <a:pt x="86606" y="1273900"/>
                    <a:pt x="88251" y="1272353"/>
                    <a:pt x="89897" y="1270831"/>
                  </a:cubicBezTo>
                  <a:cubicBezTo>
                    <a:pt x="94628" y="1266278"/>
                    <a:pt x="101829" y="1265414"/>
                    <a:pt x="107520" y="1268709"/>
                  </a:cubicBezTo>
                  <a:close/>
                  <a:moveTo>
                    <a:pt x="66034" y="1404138"/>
                  </a:moveTo>
                  <a:cubicBezTo>
                    <a:pt x="72960" y="1408409"/>
                    <a:pt x="75086" y="1417475"/>
                    <a:pt x="70800" y="1424383"/>
                  </a:cubicBezTo>
                  <a:cubicBezTo>
                    <a:pt x="68126" y="1428734"/>
                    <a:pt x="63360" y="1431374"/>
                    <a:pt x="58251" y="1431357"/>
                  </a:cubicBezTo>
                  <a:cubicBezTo>
                    <a:pt x="51189" y="1431333"/>
                    <a:pt x="45086" y="1426348"/>
                    <a:pt x="43680" y="1419419"/>
                  </a:cubicBezTo>
                  <a:cubicBezTo>
                    <a:pt x="43234" y="1417495"/>
                    <a:pt x="42617" y="1415613"/>
                    <a:pt x="42069" y="1413710"/>
                  </a:cubicBezTo>
                  <a:cubicBezTo>
                    <a:pt x="42480" y="1412407"/>
                    <a:pt x="42891" y="1411101"/>
                    <a:pt x="43269" y="1409798"/>
                  </a:cubicBezTo>
                  <a:cubicBezTo>
                    <a:pt x="44812" y="1408553"/>
                    <a:pt x="46389" y="1407371"/>
                    <a:pt x="47863" y="1406047"/>
                  </a:cubicBezTo>
                  <a:cubicBezTo>
                    <a:pt x="52766" y="1401312"/>
                    <a:pt x="60240" y="1400517"/>
                    <a:pt x="66034" y="1404120"/>
                  </a:cubicBezTo>
                  <a:close/>
                  <a:moveTo>
                    <a:pt x="24343" y="1539477"/>
                  </a:moveTo>
                  <a:cubicBezTo>
                    <a:pt x="30000" y="1543245"/>
                    <a:pt x="32434" y="1550373"/>
                    <a:pt x="30206" y="1556812"/>
                  </a:cubicBezTo>
                  <a:cubicBezTo>
                    <a:pt x="27532" y="1563635"/>
                    <a:pt x="20366" y="1567602"/>
                    <a:pt x="13166" y="1566278"/>
                  </a:cubicBezTo>
                  <a:cubicBezTo>
                    <a:pt x="7474" y="1565044"/>
                    <a:pt x="3017" y="1560566"/>
                    <a:pt x="1852" y="1554857"/>
                  </a:cubicBezTo>
                  <a:cubicBezTo>
                    <a:pt x="1337" y="1552989"/>
                    <a:pt x="617" y="1551185"/>
                    <a:pt x="0" y="1549355"/>
                  </a:cubicBezTo>
                  <a:cubicBezTo>
                    <a:pt x="377" y="1548052"/>
                    <a:pt x="789" y="1546745"/>
                    <a:pt x="1200" y="1545443"/>
                  </a:cubicBezTo>
                  <a:cubicBezTo>
                    <a:pt x="2709" y="1544102"/>
                    <a:pt x="4251" y="1542806"/>
                    <a:pt x="5692" y="1541421"/>
                  </a:cubicBezTo>
                  <a:cubicBezTo>
                    <a:pt x="10628" y="1536357"/>
                    <a:pt x="18480" y="1535531"/>
                    <a:pt x="24343" y="1539460"/>
                  </a:cubicBezTo>
                  <a:close/>
                  <a:moveTo>
                    <a:pt x="155897" y="1579526"/>
                  </a:moveTo>
                  <a:cubicBezTo>
                    <a:pt x="163680" y="1582180"/>
                    <a:pt x="167829" y="1590635"/>
                    <a:pt x="165189" y="1598414"/>
                  </a:cubicBezTo>
                  <a:cubicBezTo>
                    <a:pt x="162617" y="1605964"/>
                    <a:pt x="154526" y="1610140"/>
                    <a:pt x="146880" y="1607880"/>
                  </a:cubicBezTo>
                  <a:cubicBezTo>
                    <a:pt x="139200" y="1605247"/>
                    <a:pt x="135017" y="1596967"/>
                    <a:pt x="137451" y="1589219"/>
                  </a:cubicBezTo>
                  <a:cubicBezTo>
                    <a:pt x="139886" y="1581463"/>
                    <a:pt x="148115" y="1577126"/>
                    <a:pt x="155897" y="1579509"/>
                  </a:cubicBezTo>
                  <a:close/>
                  <a:moveTo>
                    <a:pt x="317314" y="1059326"/>
                  </a:moveTo>
                  <a:cubicBezTo>
                    <a:pt x="309566" y="1056977"/>
                    <a:pt x="305177" y="1048783"/>
                    <a:pt x="307509" y="1041021"/>
                  </a:cubicBezTo>
                  <a:cubicBezTo>
                    <a:pt x="307509" y="1041021"/>
                    <a:pt x="307509" y="1041017"/>
                    <a:pt x="307509" y="1041017"/>
                  </a:cubicBezTo>
                  <a:cubicBezTo>
                    <a:pt x="309874" y="1033300"/>
                    <a:pt x="318034" y="1028959"/>
                    <a:pt x="325749" y="1031325"/>
                  </a:cubicBezTo>
                  <a:cubicBezTo>
                    <a:pt x="333497" y="1033691"/>
                    <a:pt x="337817" y="1041864"/>
                    <a:pt x="335451" y="1049582"/>
                  </a:cubicBezTo>
                  <a:cubicBezTo>
                    <a:pt x="333120" y="1057255"/>
                    <a:pt x="324994" y="1061599"/>
                    <a:pt x="317314" y="1059309"/>
                  </a:cubicBezTo>
                  <a:close/>
                  <a:moveTo>
                    <a:pt x="590606" y="178252"/>
                  </a:moveTo>
                  <a:cubicBezTo>
                    <a:pt x="598217" y="180563"/>
                    <a:pt x="602503" y="188603"/>
                    <a:pt x="600206" y="196214"/>
                  </a:cubicBezTo>
                  <a:cubicBezTo>
                    <a:pt x="600172" y="196354"/>
                    <a:pt x="600103" y="196492"/>
                    <a:pt x="600069" y="196629"/>
                  </a:cubicBezTo>
                  <a:cubicBezTo>
                    <a:pt x="597635" y="204316"/>
                    <a:pt x="589406" y="208564"/>
                    <a:pt x="581726" y="206112"/>
                  </a:cubicBezTo>
                  <a:cubicBezTo>
                    <a:pt x="574012" y="203661"/>
                    <a:pt x="569795" y="195443"/>
                    <a:pt x="572229" y="187756"/>
                  </a:cubicBezTo>
                  <a:cubicBezTo>
                    <a:pt x="574526" y="180120"/>
                    <a:pt x="582583" y="175797"/>
                    <a:pt x="590229" y="178097"/>
                  </a:cubicBezTo>
                  <a:cubicBezTo>
                    <a:pt x="590332" y="178139"/>
                    <a:pt x="590469" y="178180"/>
                    <a:pt x="590606" y="178221"/>
                  </a:cubicBezTo>
                  <a:close/>
                  <a:moveTo>
                    <a:pt x="513737" y="474857"/>
                  </a:moveTo>
                  <a:cubicBezTo>
                    <a:pt x="511200" y="482520"/>
                    <a:pt x="502937" y="486683"/>
                    <a:pt x="495291" y="484159"/>
                  </a:cubicBezTo>
                  <a:cubicBezTo>
                    <a:pt x="487611" y="481632"/>
                    <a:pt x="483463" y="473373"/>
                    <a:pt x="486000" y="465710"/>
                  </a:cubicBezTo>
                  <a:cubicBezTo>
                    <a:pt x="488503" y="458095"/>
                    <a:pt x="496663" y="453926"/>
                    <a:pt x="504308" y="456367"/>
                  </a:cubicBezTo>
                  <a:cubicBezTo>
                    <a:pt x="512023" y="458867"/>
                    <a:pt x="516240" y="467136"/>
                    <a:pt x="513737" y="474840"/>
                  </a:cubicBezTo>
                  <a:close/>
                  <a:moveTo>
                    <a:pt x="548503" y="313115"/>
                  </a:moveTo>
                  <a:cubicBezTo>
                    <a:pt x="556354" y="315388"/>
                    <a:pt x="560846" y="323582"/>
                    <a:pt x="558583" y="331416"/>
                  </a:cubicBezTo>
                  <a:cubicBezTo>
                    <a:pt x="556320" y="339254"/>
                    <a:pt x="548126" y="343766"/>
                    <a:pt x="540275" y="341493"/>
                  </a:cubicBezTo>
                  <a:cubicBezTo>
                    <a:pt x="532457" y="339223"/>
                    <a:pt x="527931" y="331029"/>
                    <a:pt x="530194" y="323191"/>
                  </a:cubicBezTo>
                  <a:cubicBezTo>
                    <a:pt x="530194" y="323160"/>
                    <a:pt x="530229" y="323126"/>
                    <a:pt x="530229" y="323095"/>
                  </a:cubicBezTo>
                  <a:cubicBezTo>
                    <a:pt x="532492" y="315299"/>
                    <a:pt x="540652" y="310814"/>
                    <a:pt x="548434" y="313080"/>
                  </a:cubicBezTo>
                  <a:cubicBezTo>
                    <a:pt x="548469" y="313087"/>
                    <a:pt x="548469" y="313091"/>
                    <a:pt x="548503" y="313097"/>
                  </a:cubicBezTo>
                  <a:close/>
                  <a:moveTo>
                    <a:pt x="462069" y="591473"/>
                  </a:moveTo>
                  <a:cubicBezTo>
                    <a:pt x="469817" y="593747"/>
                    <a:pt x="474275" y="601882"/>
                    <a:pt x="472012" y="609641"/>
                  </a:cubicBezTo>
                  <a:cubicBezTo>
                    <a:pt x="469714" y="617400"/>
                    <a:pt x="461589" y="621844"/>
                    <a:pt x="453840" y="619570"/>
                  </a:cubicBezTo>
                  <a:cubicBezTo>
                    <a:pt x="446091" y="617297"/>
                    <a:pt x="441635" y="609172"/>
                    <a:pt x="443897" y="601416"/>
                  </a:cubicBezTo>
                  <a:cubicBezTo>
                    <a:pt x="445989" y="593743"/>
                    <a:pt x="453909" y="589221"/>
                    <a:pt x="461589" y="591312"/>
                  </a:cubicBezTo>
                  <a:cubicBezTo>
                    <a:pt x="461760" y="591357"/>
                    <a:pt x="461897" y="591405"/>
                    <a:pt x="462069" y="591456"/>
                  </a:cubicBezTo>
                  <a:close/>
                  <a:moveTo>
                    <a:pt x="402034" y="736368"/>
                  </a:moveTo>
                  <a:cubicBezTo>
                    <a:pt x="404332" y="728630"/>
                    <a:pt x="412423" y="724204"/>
                    <a:pt x="420172" y="726487"/>
                  </a:cubicBezTo>
                  <a:cubicBezTo>
                    <a:pt x="427920" y="728767"/>
                    <a:pt x="432343" y="736893"/>
                    <a:pt x="430046" y="744631"/>
                  </a:cubicBezTo>
                  <a:cubicBezTo>
                    <a:pt x="430046" y="744720"/>
                    <a:pt x="430012" y="744813"/>
                    <a:pt x="429977" y="744902"/>
                  </a:cubicBezTo>
                  <a:cubicBezTo>
                    <a:pt x="427611" y="752620"/>
                    <a:pt x="419451" y="756960"/>
                    <a:pt x="411737" y="754598"/>
                  </a:cubicBezTo>
                  <a:cubicBezTo>
                    <a:pt x="404023" y="752236"/>
                    <a:pt x="399669" y="744069"/>
                    <a:pt x="402034" y="736351"/>
                  </a:cubicBezTo>
                  <a:close/>
                  <a:moveTo>
                    <a:pt x="359349" y="924271"/>
                  </a:moveTo>
                  <a:cubicBezTo>
                    <a:pt x="351497" y="922094"/>
                    <a:pt x="346869" y="913954"/>
                    <a:pt x="349063" y="906093"/>
                  </a:cubicBezTo>
                  <a:cubicBezTo>
                    <a:pt x="351223" y="898231"/>
                    <a:pt x="359383" y="893627"/>
                    <a:pt x="367234" y="895804"/>
                  </a:cubicBezTo>
                  <a:cubicBezTo>
                    <a:pt x="375086" y="897984"/>
                    <a:pt x="379714" y="906120"/>
                    <a:pt x="377520" y="913982"/>
                  </a:cubicBezTo>
                  <a:cubicBezTo>
                    <a:pt x="377520" y="914030"/>
                    <a:pt x="377486" y="914082"/>
                    <a:pt x="377486" y="914129"/>
                  </a:cubicBezTo>
                  <a:cubicBezTo>
                    <a:pt x="375291" y="921923"/>
                    <a:pt x="367200" y="926462"/>
                    <a:pt x="359417" y="924271"/>
                  </a:cubicBezTo>
                  <a:cubicBezTo>
                    <a:pt x="359383" y="924264"/>
                    <a:pt x="359383" y="924261"/>
                    <a:pt x="359349" y="924254"/>
                  </a:cubicBezTo>
                  <a:close/>
                  <a:moveTo>
                    <a:pt x="283749" y="1166095"/>
                  </a:moveTo>
                  <a:cubicBezTo>
                    <a:pt x="291600" y="1168303"/>
                    <a:pt x="296160" y="1176446"/>
                    <a:pt x="293931" y="1184284"/>
                  </a:cubicBezTo>
                  <a:cubicBezTo>
                    <a:pt x="291737" y="1192121"/>
                    <a:pt x="283577" y="1196685"/>
                    <a:pt x="275760" y="1194477"/>
                  </a:cubicBezTo>
                  <a:cubicBezTo>
                    <a:pt x="267909" y="1192265"/>
                    <a:pt x="263349" y="1184123"/>
                    <a:pt x="265543" y="1176285"/>
                  </a:cubicBezTo>
                  <a:cubicBezTo>
                    <a:pt x="265577" y="1176264"/>
                    <a:pt x="265577" y="1176244"/>
                    <a:pt x="265577" y="1176223"/>
                  </a:cubicBezTo>
                  <a:cubicBezTo>
                    <a:pt x="267737" y="1168430"/>
                    <a:pt x="275829" y="1163870"/>
                    <a:pt x="283611" y="1166040"/>
                  </a:cubicBezTo>
                  <a:cubicBezTo>
                    <a:pt x="283646" y="1166054"/>
                    <a:pt x="283714" y="1166064"/>
                    <a:pt x="283749" y="1166078"/>
                  </a:cubicBezTo>
                  <a:close/>
                  <a:moveTo>
                    <a:pt x="198069" y="1444732"/>
                  </a:moveTo>
                  <a:cubicBezTo>
                    <a:pt x="205680" y="1447382"/>
                    <a:pt x="209692" y="1455696"/>
                    <a:pt x="207051" y="1463304"/>
                  </a:cubicBezTo>
                  <a:cubicBezTo>
                    <a:pt x="204411" y="1470909"/>
                    <a:pt x="196080" y="1474927"/>
                    <a:pt x="188468" y="1472280"/>
                  </a:cubicBezTo>
                  <a:cubicBezTo>
                    <a:pt x="180891" y="1469633"/>
                    <a:pt x="176846" y="1461343"/>
                    <a:pt x="179486" y="1453742"/>
                  </a:cubicBezTo>
                  <a:cubicBezTo>
                    <a:pt x="181886" y="1446234"/>
                    <a:pt x="189909" y="1442092"/>
                    <a:pt x="197417" y="1444492"/>
                  </a:cubicBezTo>
                  <a:cubicBezTo>
                    <a:pt x="197623" y="1444560"/>
                    <a:pt x="197863" y="1444636"/>
                    <a:pt x="198069" y="1444715"/>
                  </a:cubicBezTo>
                  <a:close/>
                  <a:moveTo>
                    <a:pt x="240069" y="1309433"/>
                  </a:moveTo>
                  <a:cubicBezTo>
                    <a:pt x="247852" y="1312008"/>
                    <a:pt x="252034" y="1320391"/>
                    <a:pt x="249463" y="1328157"/>
                  </a:cubicBezTo>
                  <a:cubicBezTo>
                    <a:pt x="246891" y="1335923"/>
                    <a:pt x="238526" y="1340133"/>
                    <a:pt x="230743" y="1337558"/>
                  </a:cubicBezTo>
                  <a:cubicBezTo>
                    <a:pt x="222994" y="1334983"/>
                    <a:pt x="218777" y="1326600"/>
                    <a:pt x="221349" y="1318835"/>
                  </a:cubicBezTo>
                  <a:cubicBezTo>
                    <a:pt x="221383" y="1318763"/>
                    <a:pt x="221383" y="1318694"/>
                    <a:pt x="221417" y="1318622"/>
                  </a:cubicBezTo>
                  <a:cubicBezTo>
                    <a:pt x="223989" y="1310939"/>
                    <a:pt x="232320" y="1306811"/>
                    <a:pt x="240000" y="1309396"/>
                  </a:cubicBezTo>
                  <a:cubicBezTo>
                    <a:pt x="240034" y="1309403"/>
                    <a:pt x="240034" y="1309409"/>
                    <a:pt x="240069" y="1309416"/>
                  </a:cubicBezTo>
                  <a:close/>
                  <a:moveTo>
                    <a:pt x="291189" y="1621512"/>
                  </a:moveTo>
                  <a:cubicBezTo>
                    <a:pt x="298869" y="1624176"/>
                    <a:pt x="303017" y="1632450"/>
                    <a:pt x="300583" y="1640191"/>
                  </a:cubicBezTo>
                  <a:cubicBezTo>
                    <a:pt x="298217" y="1647974"/>
                    <a:pt x="289989" y="1652366"/>
                    <a:pt x="282206" y="1650004"/>
                  </a:cubicBezTo>
                  <a:cubicBezTo>
                    <a:pt x="274423" y="1647638"/>
                    <a:pt x="270034" y="1639413"/>
                    <a:pt x="272400" y="1631633"/>
                  </a:cubicBezTo>
                  <a:cubicBezTo>
                    <a:pt x="272468" y="1631424"/>
                    <a:pt x="272537" y="1631219"/>
                    <a:pt x="272606" y="1631013"/>
                  </a:cubicBezTo>
                  <a:cubicBezTo>
                    <a:pt x="275177" y="1623295"/>
                    <a:pt x="283440" y="1619057"/>
                    <a:pt x="291189" y="1621495"/>
                  </a:cubicBezTo>
                  <a:close/>
                  <a:moveTo>
                    <a:pt x="366103" y="1379541"/>
                  </a:moveTo>
                  <a:cubicBezTo>
                    <a:pt x="358251" y="1377203"/>
                    <a:pt x="353795" y="1368953"/>
                    <a:pt x="356126" y="1361112"/>
                  </a:cubicBezTo>
                  <a:cubicBezTo>
                    <a:pt x="358492" y="1353275"/>
                    <a:pt x="366720" y="1348817"/>
                    <a:pt x="374571" y="1351152"/>
                  </a:cubicBezTo>
                  <a:cubicBezTo>
                    <a:pt x="382423" y="1353491"/>
                    <a:pt x="386880" y="1361743"/>
                    <a:pt x="384514" y="1369581"/>
                  </a:cubicBezTo>
                  <a:cubicBezTo>
                    <a:pt x="384514" y="1369598"/>
                    <a:pt x="384514" y="1369615"/>
                    <a:pt x="384514" y="1369632"/>
                  </a:cubicBezTo>
                  <a:cubicBezTo>
                    <a:pt x="382080" y="1377391"/>
                    <a:pt x="373920" y="1381790"/>
                    <a:pt x="366103" y="1379524"/>
                  </a:cubicBezTo>
                  <a:close/>
                  <a:moveTo>
                    <a:pt x="410366" y="1236247"/>
                  </a:moveTo>
                  <a:cubicBezTo>
                    <a:pt x="402617" y="1233785"/>
                    <a:pt x="398297" y="1225495"/>
                    <a:pt x="400766" y="1217733"/>
                  </a:cubicBezTo>
                  <a:cubicBezTo>
                    <a:pt x="403234" y="1209971"/>
                    <a:pt x="411532" y="1205671"/>
                    <a:pt x="419280" y="1208133"/>
                  </a:cubicBezTo>
                  <a:cubicBezTo>
                    <a:pt x="426960" y="1210701"/>
                    <a:pt x="431212" y="1218936"/>
                    <a:pt x="428846" y="1226695"/>
                  </a:cubicBezTo>
                  <a:cubicBezTo>
                    <a:pt x="426343" y="1234416"/>
                    <a:pt x="418115" y="1238678"/>
                    <a:pt x="410366" y="1236230"/>
                  </a:cubicBezTo>
                  <a:close/>
                  <a:moveTo>
                    <a:pt x="546720" y="796615"/>
                  </a:moveTo>
                  <a:cubicBezTo>
                    <a:pt x="538972" y="794133"/>
                    <a:pt x="534686" y="785829"/>
                    <a:pt x="537154" y="778067"/>
                  </a:cubicBezTo>
                  <a:cubicBezTo>
                    <a:pt x="539623" y="770304"/>
                    <a:pt x="547955" y="766022"/>
                    <a:pt x="555703" y="768501"/>
                  </a:cubicBezTo>
                  <a:cubicBezTo>
                    <a:pt x="563451" y="770983"/>
                    <a:pt x="567737" y="779284"/>
                    <a:pt x="565269" y="787039"/>
                  </a:cubicBezTo>
                  <a:cubicBezTo>
                    <a:pt x="562766" y="794798"/>
                    <a:pt x="554469" y="799077"/>
                    <a:pt x="546720" y="796598"/>
                  </a:cubicBezTo>
                  <a:close/>
                  <a:moveTo>
                    <a:pt x="597703" y="633552"/>
                  </a:moveTo>
                  <a:cubicBezTo>
                    <a:pt x="605383" y="636079"/>
                    <a:pt x="609566" y="644352"/>
                    <a:pt x="607029" y="652032"/>
                  </a:cubicBezTo>
                  <a:cubicBezTo>
                    <a:pt x="604492" y="659709"/>
                    <a:pt x="596229" y="663885"/>
                    <a:pt x="588549" y="661358"/>
                  </a:cubicBezTo>
                  <a:cubicBezTo>
                    <a:pt x="580869" y="658831"/>
                    <a:pt x="576686" y="650551"/>
                    <a:pt x="579223" y="642868"/>
                  </a:cubicBezTo>
                  <a:cubicBezTo>
                    <a:pt x="581726" y="635188"/>
                    <a:pt x="590023" y="631008"/>
                    <a:pt x="597703" y="633535"/>
                  </a:cubicBezTo>
                  <a:close/>
                  <a:moveTo>
                    <a:pt x="494023" y="966048"/>
                  </a:moveTo>
                  <a:cubicBezTo>
                    <a:pt x="486275" y="963515"/>
                    <a:pt x="482023" y="955176"/>
                    <a:pt x="484560" y="947421"/>
                  </a:cubicBezTo>
                  <a:cubicBezTo>
                    <a:pt x="487097" y="939669"/>
                    <a:pt x="495429" y="935435"/>
                    <a:pt x="503177" y="937968"/>
                  </a:cubicBezTo>
                  <a:cubicBezTo>
                    <a:pt x="510960" y="940499"/>
                    <a:pt x="515177" y="948840"/>
                    <a:pt x="512640" y="956592"/>
                  </a:cubicBezTo>
                  <a:cubicBezTo>
                    <a:pt x="512640" y="956603"/>
                    <a:pt x="512640" y="956609"/>
                    <a:pt x="512640" y="956620"/>
                  </a:cubicBezTo>
                  <a:cubicBezTo>
                    <a:pt x="510069" y="964334"/>
                    <a:pt x="501771" y="968534"/>
                    <a:pt x="494023" y="966031"/>
                  </a:cubicBezTo>
                  <a:close/>
                  <a:moveTo>
                    <a:pt x="452537" y="1101254"/>
                  </a:moveTo>
                  <a:cubicBezTo>
                    <a:pt x="444754" y="1098909"/>
                    <a:pt x="440332" y="1090728"/>
                    <a:pt x="442629" y="1082939"/>
                  </a:cubicBezTo>
                  <a:cubicBezTo>
                    <a:pt x="445029" y="1075173"/>
                    <a:pt x="453257" y="1070819"/>
                    <a:pt x="461040" y="1073219"/>
                  </a:cubicBezTo>
                  <a:cubicBezTo>
                    <a:pt x="468686" y="1075581"/>
                    <a:pt x="473040" y="1083624"/>
                    <a:pt x="470846" y="1091321"/>
                  </a:cubicBezTo>
                  <a:cubicBezTo>
                    <a:pt x="468446" y="1099046"/>
                    <a:pt x="460320" y="1103445"/>
                    <a:pt x="452537" y="1101237"/>
                  </a:cubicBezTo>
                  <a:close/>
                  <a:moveTo>
                    <a:pt x="665349" y="365030"/>
                  </a:moveTo>
                  <a:cubicBezTo>
                    <a:pt x="667714" y="357261"/>
                    <a:pt x="675840" y="352821"/>
                    <a:pt x="683657" y="355056"/>
                  </a:cubicBezTo>
                  <a:cubicBezTo>
                    <a:pt x="691440" y="357446"/>
                    <a:pt x="695829" y="365702"/>
                    <a:pt x="693463" y="373502"/>
                  </a:cubicBezTo>
                  <a:cubicBezTo>
                    <a:pt x="691097" y="381213"/>
                    <a:pt x="682972" y="385605"/>
                    <a:pt x="675223" y="383359"/>
                  </a:cubicBezTo>
                  <a:cubicBezTo>
                    <a:pt x="667440" y="381035"/>
                    <a:pt x="663017" y="372837"/>
                    <a:pt x="665349" y="365051"/>
                  </a:cubicBezTo>
                  <a:cubicBezTo>
                    <a:pt x="665349" y="365040"/>
                    <a:pt x="665349" y="365027"/>
                    <a:pt x="665349" y="365013"/>
                  </a:cubicBezTo>
                  <a:close/>
                  <a:moveTo>
                    <a:pt x="630617" y="526495"/>
                  </a:moveTo>
                  <a:cubicBezTo>
                    <a:pt x="622834" y="524085"/>
                    <a:pt x="618446" y="515808"/>
                    <a:pt x="620846" y="508008"/>
                  </a:cubicBezTo>
                  <a:cubicBezTo>
                    <a:pt x="623280" y="500208"/>
                    <a:pt x="631543" y="495840"/>
                    <a:pt x="639360" y="498254"/>
                  </a:cubicBezTo>
                  <a:cubicBezTo>
                    <a:pt x="647143" y="500664"/>
                    <a:pt x="651532" y="508941"/>
                    <a:pt x="649097" y="516741"/>
                  </a:cubicBezTo>
                  <a:cubicBezTo>
                    <a:pt x="649097" y="516748"/>
                    <a:pt x="649097" y="516755"/>
                    <a:pt x="649097" y="516761"/>
                  </a:cubicBezTo>
                  <a:cubicBezTo>
                    <a:pt x="646629" y="524496"/>
                    <a:pt x="638400" y="528816"/>
                    <a:pt x="630617" y="526478"/>
                  </a:cubicBezTo>
                  <a:close/>
                  <a:moveTo>
                    <a:pt x="468137" y="1528505"/>
                  </a:moveTo>
                  <a:cubicBezTo>
                    <a:pt x="475783" y="1531080"/>
                    <a:pt x="479863" y="1539357"/>
                    <a:pt x="477291" y="1546992"/>
                  </a:cubicBezTo>
                  <a:cubicBezTo>
                    <a:pt x="474720" y="1554628"/>
                    <a:pt x="466457" y="1558728"/>
                    <a:pt x="458812" y="1556150"/>
                  </a:cubicBezTo>
                  <a:cubicBezTo>
                    <a:pt x="451234" y="1553599"/>
                    <a:pt x="447154" y="1545446"/>
                    <a:pt x="449589" y="1537852"/>
                  </a:cubicBezTo>
                  <a:cubicBezTo>
                    <a:pt x="452091" y="1530151"/>
                    <a:pt x="460389" y="1525955"/>
                    <a:pt x="468103" y="1528471"/>
                  </a:cubicBezTo>
                  <a:cubicBezTo>
                    <a:pt x="468103" y="1528478"/>
                    <a:pt x="468137" y="1528481"/>
                    <a:pt x="468137" y="1528488"/>
                  </a:cubicBezTo>
                  <a:close/>
                  <a:moveTo>
                    <a:pt x="425829" y="1663283"/>
                  </a:moveTo>
                  <a:cubicBezTo>
                    <a:pt x="433577" y="1665707"/>
                    <a:pt x="438034" y="1673801"/>
                    <a:pt x="435943" y="1681643"/>
                  </a:cubicBezTo>
                  <a:cubicBezTo>
                    <a:pt x="433406" y="1689323"/>
                    <a:pt x="425417" y="1693780"/>
                    <a:pt x="417532" y="1691904"/>
                  </a:cubicBezTo>
                  <a:cubicBezTo>
                    <a:pt x="409852" y="1689326"/>
                    <a:pt x="405497" y="1681242"/>
                    <a:pt x="407554" y="1673411"/>
                  </a:cubicBezTo>
                  <a:cubicBezTo>
                    <a:pt x="409852" y="1665611"/>
                    <a:pt x="417977" y="1661095"/>
                    <a:pt x="425829" y="1663265"/>
                  </a:cubicBezTo>
                  <a:close/>
                  <a:moveTo>
                    <a:pt x="587726" y="1143192"/>
                  </a:moveTo>
                  <a:cubicBezTo>
                    <a:pt x="579943" y="1140854"/>
                    <a:pt x="575486" y="1132708"/>
                    <a:pt x="577714" y="1124901"/>
                  </a:cubicBezTo>
                  <a:cubicBezTo>
                    <a:pt x="579977" y="1117132"/>
                    <a:pt x="588137" y="1112685"/>
                    <a:pt x="595920" y="1114965"/>
                  </a:cubicBezTo>
                  <a:cubicBezTo>
                    <a:pt x="595920" y="1114972"/>
                    <a:pt x="595955" y="1114982"/>
                    <a:pt x="595989" y="1114989"/>
                  </a:cubicBezTo>
                  <a:cubicBezTo>
                    <a:pt x="603771" y="1117276"/>
                    <a:pt x="608297" y="1125408"/>
                    <a:pt x="606103" y="1133232"/>
                  </a:cubicBezTo>
                  <a:cubicBezTo>
                    <a:pt x="603669" y="1140971"/>
                    <a:pt x="595543" y="1145376"/>
                    <a:pt x="587726" y="1143175"/>
                  </a:cubicBezTo>
                  <a:close/>
                  <a:moveTo>
                    <a:pt x="690926" y="810446"/>
                  </a:moveTo>
                  <a:cubicBezTo>
                    <a:pt x="698709" y="812873"/>
                    <a:pt x="703063" y="821154"/>
                    <a:pt x="700629" y="828940"/>
                  </a:cubicBezTo>
                  <a:cubicBezTo>
                    <a:pt x="698194" y="836726"/>
                    <a:pt x="689931" y="841070"/>
                    <a:pt x="682148" y="838639"/>
                  </a:cubicBezTo>
                  <a:cubicBezTo>
                    <a:pt x="682012" y="838601"/>
                    <a:pt x="681874" y="838564"/>
                    <a:pt x="681771" y="838523"/>
                  </a:cubicBezTo>
                  <a:cubicBezTo>
                    <a:pt x="674023" y="835996"/>
                    <a:pt x="669771" y="827657"/>
                    <a:pt x="672308" y="819899"/>
                  </a:cubicBezTo>
                  <a:cubicBezTo>
                    <a:pt x="674846" y="812140"/>
                    <a:pt x="683177" y="807902"/>
                    <a:pt x="690926" y="810429"/>
                  </a:cubicBezTo>
                  <a:close/>
                  <a:moveTo>
                    <a:pt x="638469" y="979934"/>
                  </a:moveTo>
                  <a:cubicBezTo>
                    <a:pt x="646217" y="982516"/>
                    <a:pt x="650366" y="990881"/>
                    <a:pt x="647795" y="998616"/>
                  </a:cubicBezTo>
                  <a:cubicBezTo>
                    <a:pt x="645223" y="1006355"/>
                    <a:pt x="636857" y="1010531"/>
                    <a:pt x="629109" y="1007949"/>
                  </a:cubicBezTo>
                  <a:cubicBezTo>
                    <a:pt x="621394" y="1005364"/>
                    <a:pt x="617212" y="997005"/>
                    <a:pt x="619783" y="989270"/>
                  </a:cubicBezTo>
                  <a:cubicBezTo>
                    <a:pt x="622457" y="981621"/>
                    <a:pt x="630720" y="977483"/>
                    <a:pt x="638469" y="979917"/>
                  </a:cubicBezTo>
                  <a:close/>
                  <a:moveTo>
                    <a:pt x="545589" y="1278196"/>
                  </a:moveTo>
                  <a:cubicBezTo>
                    <a:pt x="537840" y="1275803"/>
                    <a:pt x="533486" y="1267577"/>
                    <a:pt x="535886" y="1259819"/>
                  </a:cubicBezTo>
                  <a:cubicBezTo>
                    <a:pt x="535886" y="1259805"/>
                    <a:pt x="535886" y="1259791"/>
                    <a:pt x="535886" y="1259778"/>
                  </a:cubicBezTo>
                  <a:cubicBezTo>
                    <a:pt x="538354" y="1252049"/>
                    <a:pt x="546549" y="1247716"/>
                    <a:pt x="554332" y="1250037"/>
                  </a:cubicBezTo>
                  <a:cubicBezTo>
                    <a:pt x="562046" y="1252564"/>
                    <a:pt x="566366" y="1260755"/>
                    <a:pt x="564103" y="1268551"/>
                  </a:cubicBezTo>
                  <a:cubicBezTo>
                    <a:pt x="561600" y="1276289"/>
                    <a:pt x="553372" y="1280579"/>
                    <a:pt x="545589" y="1278179"/>
                  </a:cubicBezTo>
                  <a:close/>
                  <a:moveTo>
                    <a:pt x="500880" y="1421352"/>
                  </a:moveTo>
                  <a:cubicBezTo>
                    <a:pt x="493132" y="1418778"/>
                    <a:pt x="488914" y="1410398"/>
                    <a:pt x="491486" y="1402632"/>
                  </a:cubicBezTo>
                  <a:cubicBezTo>
                    <a:pt x="494057" y="1394870"/>
                    <a:pt x="502423" y="1390660"/>
                    <a:pt x="510206" y="1393235"/>
                  </a:cubicBezTo>
                  <a:cubicBezTo>
                    <a:pt x="517955" y="1395806"/>
                    <a:pt x="522172" y="1404185"/>
                    <a:pt x="519600" y="1411951"/>
                  </a:cubicBezTo>
                  <a:cubicBezTo>
                    <a:pt x="516857" y="1419583"/>
                    <a:pt x="508629" y="1423718"/>
                    <a:pt x="500880" y="1421335"/>
                  </a:cubicBezTo>
                  <a:close/>
                  <a:moveTo>
                    <a:pt x="995897" y="303981"/>
                  </a:moveTo>
                  <a:cubicBezTo>
                    <a:pt x="1003646" y="306257"/>
                    <a:pt x="1008069" y="314380"/>
                    <a:pt x="1005806" y="322121"/>
                  </a:cubicBezTo>
                  <a:cubicBezTo>
                    <a:pt x="1003509" y="329863"/>
                    <a:pt x="995383" y="334296"/>
                    <a:pt x="987669" y="332020"/>
                  </a:cubicBezTo>
                  <a:cubicBezTo>
                    <a:pt x="987566" y="331996"/>
                    <a:pt x="987497" y="331975"/>
                    <a:pt x="987429" y="331951"/>
                  </a:cubicBezTo>
                  <a:cubicBezTo>
                    <a:pt x="979714" y="329613"/>
                    <a:pt x="975326" y="321453"/>
                    <a:pt x="977657" y="313728"/>
                  </a:cubicBezTo>
                  <a:cubicBezTo>
                    <a:pt x="980023" y="306000"/>
                    <a:pt x="988183" y="301632"/>
                    <a:pt x="995897" y="303971"/>
                  </a:cubicBezTo>
                  <a:close/>
                  <a:moveTo>
                    <a:pt x="954377" y="439015"/>
                  </a:moveTo>
                  <a:cubicBezTo>
                    <a:pt x="962057" y="441635"/>
                    <a:pt x="966206" y="449966"/>
                    <a:pt x="963635" y="457670"/>
                  </a:cubicBezTo>
                  <a:cubicBezTo>
                    <a:pt x="960994" y="465302"/>
                    <a:pt x="952663" y="469351"/>
                    <a:pt x="945052" y="466711"/>
                  </a:cubicBezTo>
                  <a:cubicBezTo>
                    <a:pt x="937406" y="464075"/>
                    <a:pt x="933360" y="455750"/>
                    <a:pt x="936000" y="448118"/>
                  </a:cubicBezTo>
                  <a:cubicBezTo>
                    <a:pt x="938606" y="440572"/>
                    <a:pt x="946800" y="436512"/>
                    <a:pt x="954377" y="439005"/>
                  </a:cubicBezTo>
                  <a:close/>
                  <a:moveTo>
                    <a:pt x="909497" y="582052"/>
                  </a:moveTo>
                  <a:cubicBezTo>
                    <a:pt x="917349" y="584263"/>
                    <a:pt x="921943" y="592423"/>
                    <a:pt x="919714" y="600281"/>
                  </a:cubicBezTo>
                  <a:cubicBezTo>
                    <a:pt x="917520" y="608140"/>
                    <a:pt x="909360" y="612720"/>
                    <a:pt x="901509" y="610509"/>
                  </a:cubicBezTo>
                  <a:cubicBezTo>
                    <a:pt x="893623" y="608297"/>
                    <a:pt x="889063" y="600137"/>
                    <a:pt x="891257" y="592279"/>
                  </a:cubicBezTo>
                  <a:cubicBezTo>
                    <a:pt x="891291" y="592211"/>
                    <a:pt x="891291" y="592142"/>
                    <a:pt x="891326" y="592073"/>
                  </a:cubicBezTo>
                  <a:cubicBezTo>
                    <a:pt x="893554" y="584301"/>
                    <a:pt x="901680" y="579806"/>
                    <a:pt x="909429" y="582034"/>
                  </a:cubicBezTo>
                  <a:cubicBezTo>
                    <a:pt x="909463" y="582041"/>
                    <a:pt x="909463" y="582045"/>
                    <a:pt x="909497" y="582052"/>
                  </a:cubicBezTo>
                  <a:close/>
                  <a:moveTo>
                    <a:pt x="867532" y="717247"/>
                  </a:moveTo>
                  <a:cubicBezTo>
                    <a:pt x="875280" y="719500"/>
                    <a:pt x="879771" y="727622"/>
                    <a:pt x="877509" y="735384"/>
                  </a:cubicBezTo>
                  <a:cubicBezTo>
                    <a:pt x="875246" y="743147"/>
                    <a:pt x="867120" y="747614"/>
                    <a:pt x="859372" y="745358"/>
                  </a:cubicBezTo>
                  <a:cubicBezTo>
                    <a:pt x="851623" y="743105"/>
                    <a:pt x="847132" y="734983"/>
                    <a:pt x="849394" y="727221"/>
                  </a:cubicBezTo>
                  <a:cubicBezTo>
                    <a:pt x="849394" y="727221"/>
                    <a:pt x="849394" y="727221"/>
                    <a:pt x="849394" y="727221"/>
                  </a:cubicBezTo>
                  <a:cubicBezTo>
                    <a:pt x="851554" y="719520"/>
                    <a:pt x="859509" y="715012"/>
                    <a:pt x="867223" y="717158"/>
                  </a:cubicBezTo>
                  <a:cubicBezTo>
                    <a:pt x="867326" y="717185"/>
                    <a:pt x="867429" y="717216"/>
                    <a:pt x="867532" y="717247"/>
                  </a:cubicBezTo>
                  <a:close/>
                  <a:moveTo>
                    <a:pt x="782914" y="1040219"/>
                  </a:moveTo>
                  <a:cubicBezTo>
                    <a:pt x="780411" y="1047899"/>
                    <a:pt x="772183" y="1052109"/>
                    <a:pt x="764503" y="1049620"/>
                  </a:cubicBezTo>
                  <a:cubicBezTo>
                    <a:pt x="756823" y="1047131"/>
                    <a:pt x="752606" y="1038888"/>
                    <a:pt x="755109" y="1031205"/>
                  </a:cubicBezTo>
                  <a:cubicBezTo>
                    <a:pt x="757577" y="1023590"/>
                    <a:pt x="765703" y="1019373"/>
                    <a:pt x="773349" y="1021752"/>
                  </a:cubicBezTo>
                  <a:cubicBezTo>
                    <a:pt x="781097" y="1024204"/>
                    <a:pt x="785383" y="1032467"/>
                    <a:pt x="782914" y="1040205"/>
                  </a:cubicBezTo>
                  <a:cubicBezTo>
                    <a:pt x="782914" y="1040212"/>
                    <a:pt x="782914" y="1040219"/>
                    <a:pt x="782914" y="1040225"/>
                  </a:cubicBezTo>
                  <a:close/>
                  <a:moveTo>
                    <a:pt x="825669" y="852237"/>
                  </a:moveTo>
                  <a:cubicBezTo>
                    <a:pt x="833486" y="854537"/>
                    <a:pt x="837977" y="862742"/>
                    <a:pt x="835646" y="870559"/>
                  </a:cubicBezTo>
                  <a:cubicBezTo>
                    <a:pt x="833349" y="878380"/>
                    <a:pt x="825154" y="882854"/>
                    <a:pt x="817337" y="880553"/>
                  </a:cubicBezTo>
                  <a:cubicBezTo>
                    <a:pt x="809520" y="878253"/>
                    <a:pt x="805063" y="870052"/>
                    <a:pt x="807360" y="862231"/>
                  </a:cubicBezTo>
                  <a:cubicBezTo>
                    <a:pt x="809657" y="854414"/>
                    <a:pt x="817852" y="849943"/>
                    <a:pt x="825669" y="852244"/>
                  </a:cubicBezTo>
                  <a:close/>
                  <a:moveTo>
                    <a:pt x="731349" y="1156961"/>
                  </a:moveTo>
                  <a:cubicBezTo>
                    <a:pt x="739097" y="1159324"/>
                    <a:pt x="743486" y="1167532"/>
                    <a:pt x="741120" y="1175294"/>
                  </a:cubicBezTo>
                  <a:cubicBezTo>
                    <a:pt x="738789" y="1183060"/>
                    <a:pt x="730560" y="1187441"/>
                    <a:pt x="722812" y="1185079"/>
                  </a:cubicBezTo>
                  <a:cubicBezTo>
                    <a:pt x="715029" y="1182720"/>
                    <a:pt x="710640" y="1174512"/>
                    <a:pt x="713006" y="1166747"/>
                  </a:cubicBezTo>
                  <a:cubicBezTo>
                    <a:pt x="713040" y="1166719"/>
                    <a:pt x="713040" y="1166692"/>
                    <a:pt x="713040" y="1166664"/>
                  </a:cubicBezTo>
                  <a:cubicBezTo>
                    <a:pt x="715303" y="1158988"/>
                    <a:pt x="723360" y="1154606"/>
                    <a:pt x="731040" y="1156876"/>
                  </a:cubicBezTo>
                  <a:cubicBezTo>
                    <a:pt x="731143" y="1156907"/>
                    <a:pt x="731246" y="1156937"/>
                    <a:pt x="731349" y="1156968"/>
                  </a:cubicBezTo>
                  <a:close/>
                  <a:moveTo>
                    <a:pt x="603360" y="1570423"/>
                  </a:moveTo>
                  <a:cubicBezTo>
                    <a:pt x="611006" y="1572953"/>
                    <a:pt x="615154" y="1581206"/>
                    <a:pt x="612617" y="1588855"/>
                  </a:cubicBezTo>
                  <a:cubicBezTo>
                    <a:pt x="610115" y="1596504"/>
                    <a:pt x="601852" y="1600656"/>
                    <a:pt x="594206" y="1598126"/>
                  </a:cubicBezTo>
                  <a:cubicBezTo>
                    <a:pt x="586560" y="1595603"/>
                    <a:pt x="582411" y="1587378"/>
                    <a:pt x="584914" y="1579739"/>
                  </a:cubicBezTo>
                  <a:cubicBezTo>
                    <a:pt x="587246" y="1572179"/>
                    <a:pt x="595234" y="1567927"/>
                    <a:pt x="602812" y="1570245"/>
                  </a:cubicBezTo>
                  <a:cubicBezTo>
                    <a:pt x="602983" y="1570303"/>
                    <a:pt x="603189" y="1570365"/>
                    <a:pt x="603360" y="1570430"/>
                  </a:cubicBezTo>
                  <a:close/>
                  <a:moveTo>
                    <a:pt x="645257" y="1435091"/>
                  </a:moveTo>
                  <a:cubicBezTo>
                    <a:pt x="653074" y="1437484"/>
                    <a:pt x="657497" y="1445774"/>
                    <a:pt x="655097" y="1453605"/>
                  </a:cubicBezTo>
                  <a:cubicBezTo>
                    <a:pt x="652697" y="1461432"/>
                    <a:pt x="644400" y="1465838"/>
                    <a:pt x="636583" y="1463445"/>
                  </a:cubicBezTo>
                  <a:cubicBezTo>
                    <a:pt x="628766" y="1461048"/>
                    <a:pt x="624343" y="1452762"/>
                    <a:pt x="626743" y="1444931"/>
                  </a:cubicBezTo>
                  <a:cubicBezTo>
                    <a:pt x="626777" y="1444862"/>
                    <a:pt x="626777" y="1444790"/>
                    <a:pt x="626812" y="1444718"/>
                  </a:cubicBezTo>
                  <a:cubicBezTo>
                    <a:pt x="629280" y="1436980"/>
                    <a:pt x="637509" y="1432680"/>
                    <a:pt x="645257" y="1435097"/>
                  </a:cubicBezTo>
                  <a:close/>
                  <a:moveTo>
                    <a:pt x="689795" y="1292033"/>
                  </a:moveTo>
                  <a:cubicBezTo>
                    <a:pt x="697509" y="1294632"/>
                    <a:pt x="701623" y="1302977"/>
                    <a:pt x="699017" y="1310678"/>
                  </a:cubicBezTo>
                  <a:cubicBezTo>
                    <a:pt x="699017" y="1310688"/>
                    <a:pt x="699017" y="1310702"/>
                    <a:pt x="699017" y="1310712"/>
                  </a:cubicBezTo>
                  <a:cubicBezTo>
                    <a:pt x="696377" y="1318355"/>
                    <a:pt x="688046" y="1322411"/>
                    <a:pt x="680400" y="1319771"/>
                  </a:cubicBezTo>
                  <a:cubicBezTo>
                    <a:pt x="672754" y="1317134"/>
                    <a:pt x="668709" y="1308799"/>
                    <a:pt x="671349" y="1301157"/>
                  </a:cubicBezTo>
                  <a:cubicBezTo>
                    <a:pt x="673955" y="1293576"/>
                    <a:pt x="682183" y="1289513"/>
                    <a:pt x="689795" y="1292040"/>
                  </a:cubicBezTo>
                  <a:close/>
                  <a:moveTo>
                    <a:pt x="561463" y="1705327"/>
                  </a:moveTo>
                  <a:cubicBezTo>
                    <a:pt x="569177" y="1707916"/>
                    <a:pt x="573360" y="1716230"/>
                    <a:pt x="570823" y="1723958"/>
                  </a:cubicBezTo>
                  <a:cubicBezTo>
                    <a:pt x="568457" y="1731693"/>
                    <a:pt x="560297" y="1736061"/>
                    <a:pt x="552549" y="1733712"/>
                  </a:cubicBezTo>
                  <a:cubicBezTo>
                    <a:pt x="544834" y="1731360"/>
                    <a:pt x="540446" y="1723183"/>
                    <a:pt x="542812" y="1715448"/>
                  </a:cubicBezTo>
                  <a:cubicBezTo>
                    <a:pt x="542846" y="1715267"/>
                    <a:pt x="542914" y="1715085"/>
                    <a:pt x="542983" y="1714907"/>
                  </a:cubicBezTo>
                  <a:cubicBezTo>
                    <a:pt x="545451" y="1707162"/>
                    <a:pt x="553714" y="1702879"/>
                    <a:pt x="561463" y="1705334"/>
                  </a:cubicBezTo>
                  <a:close/>
                  <a:moveTo>
                    <a:pt x="696446" y="1747214"/>
                  </a:moveTo>
                  <a:cubicBezTo>
                    <a:pt x="704126" y="1749789"/>
                    <a:pt x="708446" y="1757952"/>
                    <a:pt x="706251" y="1765763"/>
                  </a:cubicBezTo>
                  <a:cubicBezTo>
                    <a:pt x="703509" y="1773381"/>
                    <a:pt x="695451" y="1777674"/>
                    <a:pt x="687600" y="1775675"/>
                  </a:cubicBezTo>
                  <a:cubicBezTo>
                    <a:pt x="679955" y="1772956"/>
                    <a:pt x="675737" y="1764779"/>
                    <a:pt x="677966" y="1756986"/>
                  </a:cubicBezTo>
                  <a:cubicBezTo>
                    <a:pt x="680434" y="1749237"/>
                    <a:pt x="688663" y="1744889"/>
                    <a:pt x="696446" y="1747221"/>
                  </a:cubicBezTo>
                  <a:close/>
                  <a:moveTo>
                    <a:pt x="1266411" y="387888"/>
                  </a:moveTo>
                  <a:cubicBezTo>
                    <a:pt x="1274091" y="390364"/>
                    <a:pt x="1278309" y="398599"/>
                    <a:pt x="1275840" y="406283"/>
                  </a:cubicBezTo>
                  <a:cubicBezTo>
                    <a:pt x="1273372" y="413966"/>
                    <a:pt x="1265143" y="418187"/>
                    <a:pt x="1257463" y="415711"/>
                  </a:cubicBezTo>
                  <a:cubicBezTo>
                    <a:pt x="1249783" y="413243"/>
                    <a:pt x="1245566" y="405045"/>
                    <a:pt x="1248000" y="397372"/>
                  </a:cubicBezTo>
                  <a:cubicBezTo>
                    <a:pt x="1250332" y="389740"/>
                    <a:pt x="1258423" y="385444"/>
                    <a:pt x="1266034" y="387779"/>
                  </a:cubicBezTo>
                  <a:cubicBezTo>
                    <a:pt x="1266172" y="387816"/>
                    <a:pt x="1266275" y="387854"/>
                    <a:pt x="1266411" y="387895"/>
                  </a:cubicBezTo>
                  <a:close/>
                  <a:moveTo>
                    <a:pt x="873291" y="1654176"/>
                  </a:moveTo>
                  <a:cubicBezTo>
                    <a:pt x="881006" y="1656528"/>
                    <a:pt x="885326" y="1664682"/>
                    <a:pt x="882994" y="1672386"/>
                  </a:cubicBezTo>
                  <a:cubicBezTo>
                    <a:pt x="880629" y="1680089"/>
                    <a:pt x="872469" y="1684427"/>
                    <a:pt x="864754" y="1682075"/>
                  </a:cubicBezTo>
                  <a:cubicBezTo>
                    <a:pt x="857109" y="1679733"/>
                    <a:pt x="852754" y="1671648"/>
                    <a:pt x="855052" y="1663968"/>
                  </a:cubicBezTo>
                  <a:cubicBezTo>
                    <a:pt x="857177" y="1656347"/>
                    <a:pt x="865063" y="1651879"/>
                    <a:pt x="872674" y="1653988"/>
                  </a:cubicBezTo>
                  <a:cubicBezTo>
                    <a:pt x="872880" y="1654046"/>
                    <a:pt x="873086" y="1654108"/>
                    <a:pt x="873291" y="1654176"/>
                  </a:cubicBezTo>
                  <a:close/>
                  <a:moveTo>
                    <a:pt x="831360" y="1789067"/>
                  </a:moveTo>
                  <a:cubicBezTo>
                    <a:pt x="839143" y="1791398"/>
                    <a:pt x="843600" y="1799596"/>
                    <a:pt x="841269" y="1807389"/>
                  </a:cubicBezTo>
                  <a:cubicBezTo>
                    <a:pt x="839109" y="1815196"/>
                    <a:pt x="831052" y="1819780"/>
                    <a:pt x="823234" y="1817630"/>
                  </a:cubicBezTo>
                  <a:cubicBezTo>
                    <a:pt x="815451" y="1815480"/>
                    <a:pt x="810857" y="1807409"/>
                    <a:pt x="812983" y="1799603"/>
                  </a:cubicBezTo>
                  <a:cubicBezTo>
                    <a:pt x="813052" y="1799466"/>
                    <a:pt x="813086" y="1799328"/>
                    <a:pt x="813120" y="1799191"/>
                  </a:cubicBezTo>
                  <a:cubicBezTo>
                    <a:pt x="815383" y="1791381"/>
                    <a:pt x="823543" y="1786859"/>
                    <a:pt x="831360" y="1789067"/>
                  </a:cubicBezTo>
                  <a:close/>
                  <a:moveTo>
                    <a:pt x="1129611" y="829200"/>
                  </a:moveTo>
                  <a:cubicBezTo>
                    <a:pt x="1121863" y="826900"/>
                    <a:pt x="1117440" y="818750"/>
                    <a:pt x="1119737" y="810998"/>
                  </a:cubicBezTo>
                  <a:cubicBezTo>
                    <a:pt x="1122034" y="803249"/>
                    <a:pt x="1130194" y="798830"/>
                    <a:pt x="1137943" y="801131"/>
                  </a:cubicBezTo>
                  <a:cubicBezTo>
                    <a:pt x="1145692" y="803431"/>
                    <a:pt x="1150115" y="811567"/>
                    <a:pt x="1147817" y="819316"/>
                  </a:cubicBezTo>
                  <a:cubicBezTo>
                    <a:pt x="1145623" y="827020"/>
                    <a:pt x="1137600" y="831480"/>
                    <a:pt x="1129886" y="829283"/>
                  </a:cubicBezTo>
                  <a:cubicBezTo>
                    <a:pt x="1129783" y="829255"/>
                    <a:pt x="1129714" y="829228"/>
                    <a:pt x="1129611" y="829200"/>
                  </a:cubicBezTo>
                  <a:close/>
                  <a:moveTo>
                    <a:pt x="1096251" y="936172"/>
                  </a:moveTo>
                  <a:cubicBezTo>
                    <a:pt x="1104069" y="938551"/>
                    <a:pt x="1108457" y="946804"/>
                    <a:pt x="1106057" y="954604"/>
                  </a:cubicBezTo>
                  <a:cubicBezTo>
                    <a:pt x="1103692" y="962407"/>
                    <a:pt x="1095429" y="966799"/>
                    <a:pt x="1087646" y="964420"/>
                  </a:cubicBezTo>
                  <a:cubicBezTo>
                    <a:pt x="1079829" y="962040"/>
                    <a:pt x="1075440" y="953788"/>
                    <a:pt x="1077806" y="945988"/>
                  </a:cubicBezTo>
                  <a:cubicBezTo>
                    <a:pt x="1077840" y="945964"/>
                    <a:pt x="1077840" y="945940"/>
                    <a:pt x="1077840" y="945916"/>
                  </a:cubicBezTo>
                  <a:cubicBezTo>
                    <a:pt x="1080240" y="938143"/>
                    <a:pt x="1088469" y="933775"/>
                    <a:pt x="1096251" y="936162"/>
                  </a:cubicBezTo>
                  <a:close/>
                  <a:moveTo>
                    <a:pt x="1044206" y="1105811"/>
                  </a:moveTo>
                  <a:cubicBezTo>
                    <a:pt x="1051920" y="1108485"/>
                    <a:pt x="1056000" y="1116895"/>
                    <a:pt x="1053326" y="1124603"/>
                  </a:cubicBezTo>
                  <a:cubicBezTo>
                    <a:pt x="1050652" y="1132307"/>
                    <a:pt x="1042217" y="1136387"/>
                    <a:pt x="1034537" y="1133712"/>
                  </a:cubicBezTo>
                  <a:cubicBezTo>
                    <a:pt x="1026823" y="1131041"/>
                    <a:pt x="1022743" y="1122628"/>
                    <a:pt x="1025417" y="1114924"/>
                  </a:cubicBezTo>
                  <a:cubicBezTo>
                    <a:pt x="1025417" y="1114886"/>
                    <a:pt x="1025451" y="1114852"/>
                    <a:pt x="1025451" y="1114817"/>
                  </a:cubicBezTo>
                  <a:cubicBezTo>
                    <a:pt x="1028160" y="1107151"/>
                    <a:pt x="1036526" y="1103116"/>
                    <a:pt x="1044206" y="1105800"/>
                  </a:cubicBezTo>
                  <a:close/>
                  <a:moveTo>
                    <a:pt x="992709" y="1268832"/>
                  </a:moveTo>
                  <a:cubicBezTo>
                    <a:pt x="985029" y="1266247"/>
                    <a:pt x="980880" y="1257916"/>
                    <a:pt x="983451" y="1250222"/>
                  </a:cubicBezTo>
                  <a:cubicBezTo>
                    <a:pt x="986057" y="1242559"/>
                    <a:pt x="994354" y="1238448"/>
                    <a:pt x="1002034" y="1241044"/>
                  </a:cubicBezTo>
                  <a:cubicBezTo>
                    <a:pt x="1009680" y="1243636"/>
                    <a:pt x="1013795" y="1251953"/>
                    <a:pt x="1011189" y="1259616"/>
                  </a:cubicBezTo>
                  <a:cubicBezTo>
                    <a:pt x="1008617" y="1267252"/>
                    <a:pt x="1000354" y="1271363"/>
                    <a:pt x="992709" y="1268822"/>
                  </a:cubicBezTo>
                  <a:close/>
                  <a:moveTo>
                    <a:pt x="925097" y="1537214"/>
                  </a:moveTo>
                  <a:cubicBezTo>
                    <a:pt x="922731" y="1544956"/>
                    <a:pt x="914537" y="1549310"/>
                    <a:pt x="906789" y="1546941"/>
                  </a:cubicBezTo>
                  <a:cubicBezTo>
                    <a:pt x="899040" y="1544572"/>
                    <a:pt x="894686" y="1536374"/>
                    <a:pt x="897052" y="1528636"/>
                  </a:cubicBezTo>
                  <a:cubicBezTo>
                    <a:pt x="899417" y="1520952"/>
                    <a:pt x="907509" y="1516595"/>
                    <a:pt x="915223" y="1518864"/>
                  </a:cubicBezTo>
                  <a:cubicBezTo>
                    <a:pt x="923006" y="1521227"/>
                    <a:pt x="927394" y="1529417"/>
                    <a:pt x="925097" y="1537204"/>
                  </a:cubicBezTo>
                  <a:close/>
                  <a:moveTo>
                    <a:pt x="959623" y="1375763"/>
                  </a:moveTo>
                  <a:cubicBezTo>
                    <a:pt x="967406" y="1378108"/>
                    <a:pt x="971829" y="1386309"/>
                    <a:pt x="969497" y="1394095"/>
                  </a:cubicBezTo>
                  <a:cubicBezTo>
                    <a:pt x="967200" y="1401857"/>
                    <a:pt x="959040" y="1406294"/>
                    <a:pt x="951291" y="1404000"/>
                  </a:cubicBezTo>
                  <a:cubicBezTo>
                    <a:pt x="943509" y="1401707"/>
                    <a:pt x="939086" y="1393553"/>
                    <a:pt x="941383" y="1385791"/>
                  </a:cubicBezTo>
                  <a:cubicBezTo>
                    <a:pt x="943646" y="1377991"/>
                    <a:pt x="951806" y="1373500"/>
                    <a:pt x="959623" y="1375752"/>
                  </a:cubicBezTo>
                  <a:close/>
                  <a:moveTo>
                    <a:pt x="1205966" y="532900"/>
                  </a:moveTo>
                  <a:cubicBezTo>
                    <a:pt x="1208057" y="525076"/>
                    <a:pt x="1216115" y="520437"/>
                    <a:pt x="1223931" y="522532"/>
                  </a:cubicBezTo>
                  <a:cubicBezTo>
                    <a:pt x="1231749" y="524630"/>
                    <a:pt x="1236377" y="532670"/>
                    <a:pt x="1234286" y="540494"/>
                  </a:cubicBezTo>
                  <a:cubicBezTo>
                    <a:pt x="1234251" y="540662"/>
                    <a:pt x="1234183" y="540830"/>
                    <a:pt x="1234149" y="540998"/>
                  </a:cubicBezTo>
                  <a:cubicBezTo>
                    <a:pt x="1231920" y="548781"/>
                    <a:pt x="1223795" y="553272"/>
                    <a:pt x="1216012" y="551033"/>
                  </a:cubicBezTo>
                  <a:cubicBezTo>
                    <a:pt x="1208229" y="548794"/>
                    <a:pt x="1203737" y="540672"/>
                    <a:pt x="1205966" y="532889"/>
                  </a:cubicBezTo>
                  <a:close/>
                  <a:moveTo>
                    <a:pt x="1171337" y="694242"/>
                  </a:moveTo>
                  <a:cubicBezTo>
                    <a:pt x="1163520" y="691865"/>
                    <a:pt x="1159132" y="683606"/>
                    <a:pt x="1161497" y="675799"/>
                  </a:cubicBezTo>
                  <a:cubicBezTo>
                    <a:pt x="1163863" y="667989"/>
                    <a:pt x="1172126" y="663583"/>
                    <a:pt x="1179943" y="665959"/>
                  </a:cubicBezTo>
                  <a:cubicBezTo>
                    <a:pt x="1187657" y="668609"/>
                    <a:pt x="1191771" y="677016"/>
                    <a:pt x="1189132" y="684737"/>
                  </a:cubicBezTo>
                  <a:cubicBezTo>
                    <a:pt x="1186594" y="692078"/>
                    <a:pt x="1178846" y="696220"/>
                    <a:pt x="1171337" y="694221"/>
                  </a:cubicBezTo>
                  <a:close/>
                  <a:moveTo>
                    <a:pt x="967029" y="1831156"/>
                  </a:moveTo>
                  <a:cubicBezTo>
                    <a:pt x="974709" y="1833792"/>
                    <a:pt x="978857" y="1842110"/>
                    <a:pt x="976354" y="1849838"/>
                  </a:cubicBezTo>
                  <a:cubicBezTo>
                    <a:pt x="973989" y="1857611"/>
                    <a:pt x="965795" y="1862003"/>
                    <a:pt x="958012" y="1859647"/>
                  </a:cubicBezTo>
                  <a:cubicBezTo>
                    <a:pt x="950229" y="1857292"/>
                    <a:pt x="945840" y="1849077"/>
                    <a:pt x="948206" y="1841304"/>
                  </a:cubicBezTo>
                  <a:cubicBezTo>
                    <a:pt x="948275" y="1841088"/>
                    <a:pt x="948343" y="1840879"/>
                    <a:pt x="948411" y="1840667"/>
                  </a:cubicBezTo>
                  <a:cubicBezTo>
                    <a:pt x="950983" y="1832942"/>
                    <a:pt x="959246" y="1828701"/>
                    <a:pt x="967029" y="1831135"/>
                  </a:cubicBezTo>
                  <a:close/>
                  <a:moveTo>
                    <a:pt x="1041669" y="1589099"/>
                  </a:moveTo>
                  <a:cubicBezTo>
                    <a:pt x="1033852" y="1586640"/>
                    <a:pt x="1029532" y="1578319"/>
                    <a:pt x="1032000" y="1570516"/>
                  </a:cubicBezTo>
                  <a:cubicBezTo>
                    <a:pt x="1034434" y="1562712"/>
                    <a:pt x="1042766" y="1558379"/>
                    <a:pt x="1050583" y="1560837"/>
                  </a:cubicBezTo>
                  <a:cubicBezTo>
                    <a:pt x="1058366" y="1563299"/>
                    <a:pt x="1062720" y="1571616"/>
                    <a:pt x="1060251" y="1579420"/>
                  </a:cubicBezTo>
                  <a:cubicBezTo>
                    <a:pt x="1060251" y="1579458"/>
                    <a:pt x="1060217" y="1579492"/>
                    <a:pt x="1060217" y="1579526"/>
                  </a:cubicBezTo>
                  <a:cubicBezTo>
                    <a:pt x="1057680" y="1587240"/>
                    <a:pt x="1049417" y="1591502"/>
                    <a:pt x="1041669" y="1589102"/>
                  </a:cubicBezTo>
                  <a:close/>
                  <a:moveTo>
                    <a:pt x="1104686" y="1436184"/>
                  </a:moveTo>
                  <a:cubicBezTo>
                    <a:pt x="1102286" y="1443947"/>
                    <a:pt x="1094057" y="1448308"/>
                    <a:pt x="1086309" y="1445925"/>
                  </a:cubicBezTo>
                  <a:cubicBezTo>
                    <a:pt x="1078560" y="1443539"/>
                    <a:pt x="1074172" y="1435310"/>
                    <a:pt x="1076571" y="1427548"/>
                  </a:cubicBezTo>
                  <a:cubicBezTo>
                    <a:pt x="1078972" y="1419785"/>
                    <a:pt x="1087200" y="1415424"/>
                    <a:pt x="1094949" y="1417814"/>
                  </a:cubicBezTo>
                  <a:cubicBezTo>
                    <a:pt x="1102697" y="1420200"/>
                    <a:pt x="1107086" y="1428429"/>
                    <a:pt x="1104686" y="1436191"/>
                  </a:cubicBezTo>
                  <a:close/>
                  <a:moveTo>
                    <a:pt x="1128275" y="1310873"/>
                  </a:moveTo>
                  <a:cubicBezTo>
                    <a:pt x="1120492" y="1308501"/>
                    <a:pt x="1116137" y="1300293"/>
                    <a:pt x="1118469" y="1292517"/>
                  </a:cubicBezTo>
                  <a:cubicBezTo>
                    <a:pt x="1120903" y="1284768"/>
                    <a:pt x="1129132" y="1280455"/>
                    <a:pt x="1136880" y="1282883"/>
                  </a:cubicBezTo>
                  <a:cubicBezTo>
                    <a:pt x="1144526" y="1285272"/>
                    <a:pt x="1148846" y="1293326"/>
                    <a:pt x="1146617" y="1301010"/>
                  </a:cubicBezTo>
                  <a:cubicBezTo>
                    <a:pt x="1144251" y="1308768"/>
                    <a:pt x="1136057" y="1313167"/>
                    <a:pt x="1128275" y="1310880"/>
                  </a:cubicBezTo>
                  <a:close/>
                  <a:moveTo>
                    <a:pt x="1359874" y="564816"/>
                  </a:moveTo>
                  <a:cubicBezTo>
                    <a:pt x="1367623" y="567364"/>
                    <a:pt x="1371840" y="575709"/>
                    <a:pt x="1369303" y="583457"/>
                  </a:cubicBezTo>
                  <a:cubicBezTo>
                    <a:pt x="1366732" y="591206"/>
                    <a:pt x="1358400" y="595423"/>
                    <a:pt x="1350652" y="592876"/>
                  </a:cubicBezTo>
                  <a:cubicBezTo>
                    <a:pt x="1342937" y="590325"/>
                    <a:pt x="1338754" y="582000"/>
                    <a:pt x="1341291" y="574279"/>
                  </a:cubicBezTo>
                  <a:cubicBezTo>
                    <a:pt x="1343863" y="566582"/>
                    <a:pt x="1352126" y="562372"/>
                    <a:pt x="1359874" y="564816"/>
                  </a:cubicBezTo>
                  <a:close/>
                  <a:moveTo>
                    <a:pt x="1314960" y="707836"/>
                  </a:moveTo>
                  <a:cubicBezTo>
                    <a:pt x="1322812" y="710075"/>
                    <a:pt x="1327372" y="718252"/>
                    <a:pt x="1325109" y="726103"/>
                  </a:cubicBezTo>
                  <a:cubicBezTo>
                    <a:pt x="1322880" y="733951"/>
                    <a:pt x="1314720" y="738501"/>
                    <a:pt x="1306869" y="736265"/>
                  </a:cubicBezTo>
                  <a:cubicBezTo>
                    <a:pt x="1299017" y="734026"/>
                    <a:pt x="1294457" y="725850"/>
                    <a:pt x="1296686" y="717998"/>
                  </a:cubicBezTo>
                  <a:cubicBezTo>
                    <a:pt x="1296686" y="717971"/>
                    <a:pt x="1296720" y="717940"/>
                    <a:pt x="1296720" y="717909"/>
                  </a:cubicBezTo>
                  <a:cubicBezTo>
                    <a:pt x="1299017" y="710116"/>
                    <a:pt x="1307143" y="705621"/>
                    <a:pt x="1314960" y="707836"/>
                  </a:cubicBezTo>
                  <a:close/>
                  <a:moveTo>
                    <a:pt x="1273097" y="843072"/>
                  </a:moveTo>
                  <a:cubicBezTo>
                    <a:pt x="1280846" y="845417"/>
                    <a:pt x="1285200" y="853588"/>
                    <a:pt x="1282834" y="861319"/>
                  </a:cubicBezTo>
                  <a:cubicBezTo>
                    <a:pt x="1280503" y="869051"/>
                    <a:pt x="1272343" y="873418"/>
                    <a:pt x="1264594" y="871070"/>
                  </a:cubicBezTo>
                  <a:cubicBezTo>
                    <a:pt x="1256914" y="868735"/>
                    <a:pt x="1252526" y="860627"/>
                    <a:pt x="1254823" y="852916"/>
                  </a:cubicBezTo>
                  <a:cubicBezTo>
                    <a:pt x="1257120" y="845171"/>
                    <a:pt x="1265246" y="840751"/>
                    <a:pt x="1272994" y="843041"/>
                  </a:cubicBezTo>
                  <a:cubicBezTo>
                    <a:pt x="1273029" y="843052"/>
                    <a:pt x="1273063" y="843062"/>
                    <a:pt x="1273097" y="843072"/>
                  </a:cubicBezTo>
                  <a:close/>
                  <a:moveTo>
                    <a:pt x="1212994" y="987813"/>
                  </a:moveTo>
                  <a:cubicBezTo>
                    <a:pt x="1215463" y="980075"/>
                    <a:pt x="1223726" y="975789"/>
                    <a:pt x="1231440" y="978240"/>
                  </a:cubicBezTo>
                  <a:cubicBezTo>
                    <a:pt x="1239189" y="980695"/>
                    <a:pt x="1243475" y="988958"/>
                    <a:pt x="1241040" y="996700"/>
                  </a:cubicBezTo>
                  <a:cubicBezTo>
                    <a:pt x="1238571" y="1004428"/>
                    <a:pt x="1230343" y="1008713"/>
                    <a:pt x="1222594" y="1006279"/>
                  </a:cubicBezTo>
                  <a:cubicBezTo>
                    <a:pt x="1214880" y="1003780"/>
                    <a:pt x="1210629" y="995558"/>
                    <a:pt x="1212994" y="987813"/>
                  </a:cubicBezTo>
                  <a:close/>
                  <a:moveTo>
                    <a:pt x="1170275" y="1175829"/>
                  </a:moveTo>
                  <a:cubicBezTo>
                    <a:pt x="1162457" y="1173546"/>
                    <a:pt x="1157931" y="1165344"/>
                    <a:pt x="1160229" y="1157510"/>
                  </a:cubicBezTo>
                  <a:cubicBezTo>
                    <a:pt x="1162526" y="1149676"/>
                    <a:pt x="1170720" y="1145177"/>
                    <a:pt x="1178537" y="1147464"/>
                  </a:cubicBezTo>
                  <a:cubicBezTo>
                    <a:pt x="1186389" y="1149748"/>
                    <a:pt x="1190880" y="1157949"/>
                    <a:pt x="1188583" y="1165783"/>
                  </a:cubicBezTo>
                  <a:cubicBezTo>
                    <a:pt x="1188583" y="1165793"/>
                    <a:pt x="1188583" y="1165807"/>
                    <a:pt x="1188583" y="1165817"/>
                  </a:cubicBezTo>
                  <a:cubicBezTo>
                    <a:pt x="1186286" y="1173635"/>
                    <a:pt x="1178091" y="1178112"/>
                    <a:pt x="1170275" y="1175829"/>
                  </a:cubicBezTo>
                  <a:close/>
                  <a:moveTo>
                    <a:pt x="1101806" y="1872964"/>
                  </a:moveTo>
                  <a:cubicBezTo>
                    <a:pt x="1109520" y="1875484"/>
                    <a:pt x="1113909" y="1883585"/>
                    <a:pt x="1111817" y="1891420"/>
                  </a:cubicBezTo>
                  <a:cubicBezTo>
                    <a:pt x="1109109" y="1899024"/>
                    <a:pt x="1101120" y="1903379"/>
                    <a:pt x="1093269" y="1901524"/>
                  </a:cubicBezTo>
                  <a:cubicBezTo>
                    <a:pt x="1085589" y="1898904"/>
                    <a:pt x="1081269" y="1890779"/>
                    <a:pt x="1083394" y="1882955"/>
                  </a:cubicBezTo>
                  <a:cubicBezTo>
                    <a:pt x="1085795" y="1875179"/>
                    <a:pt x="1093989" y="1870742"/>
                    <a:pt x="1101806" y="1872964"/>
                  </a:cubicBezTo>
                  <a:close/>
                  <a:moveTo>
                    <a:pt x="1671977" y="513710"/>
                  </a:moveTo>
                  <a:cubicBezTo>
                    <a:pt x="1679589" y="516052"/>
                    <a:pt x="1683874" y="524126"/>
                    <a:pt x="1681543" y="531744"/>
                  </a:cubicBezTo>
                  <a:cubicBezTo>
                    <a:pt x="1681509" y="531874"/>
                    <a:pt x="1681440" y="532005"/>
                    <a:pt x="1681406" y="532135"/>
                  </a:cubicBezTo>
                  <a:cubicBezTo>
                    <a:pt x="1678903" y="539819"/>
                    <a:pt x="1670674" y="544032"/>
                    <a:pt x="1662994" y="541543"/>
                  </a:cubicBezTo>
                  <a:cubicBezTo>
                    <a:pt x="1655315" y="539054"/>
                    <a:pt x="1651097" y="530805"/>
                    <a:pt x="1653566" y="523121"/>
                  </a:cubicBezTo>
                  <a:cubicBezTo>
                    <a:pt x="1656069" y="515445"/>
                    <a:pt x="1664297" y="511231"/>
                    <a:pt x="1671977" y="513707"/>
                  </a:cubicBezTo>
                  <a:close/>
                  <a:moveTo>
                    <a:pt x="1611497" y="658739"/>
                  </a:moveTo>
                  <a:cubicBezTo>
                    <a:pt x="1613726" y="650966"/>
                    <a:pt x="1621817" y="646457"/>
                    <a:pt x="1629566" y="648669"/>
                  </a:cubicBezTo>
                  <a:cubicBezTo>
                    <a:pt x="1637349" y="650884"/>
                    <a:pt x="1641874" y="658979"/>
                    <a:pt x="1639646" y="666751"/>
                  </a:cubicBezTo>
                  <a:cubicBezTo>
                    <a:pt x="1637417" y="674524"/>
                    <a:pt x="1629326" y="679032"/>
                    <a:pt x="1621577" y="676817"/>
                  </a:cubicBezTo>
                  <a:cubicBezTo>
                    <a:pt x="1613795" y="674606"/>
                    <a:pt x="1609269" y="666511"/>
                    <a:pt x="1611497" y="658739"/>
                  </a:cubicBezTo>
                  <a:close/>
                  <a:moveTo>
                    <a:pt x="1577006" y="820077"/>
                  </a:moveTo>
                  <a:cubicBezTo>
                    <a:pt x="1569154" y="817859"/>
                    <a:pt x="1564594" y="809692"/>
                    <a:pt x="1566789" y="801833"/>
                  </a:cubicBezTo>
                  <a:cubicBezTo>
                    <a:pt x="1569017" y="793979"/>
                    <a:pt x="1577177" y="789408"/>
                    <a:pt x="1585029" y="791630"/>
                  </a:cubicBezTo>
                  <a:cubicBezTo>
                    <a:pt x="1592880" y="793848"/>
                    <a:pt x="1597475" y="802015"/>
                    <a:pt x="1595246" y="809870"/>
                  </a:cubicBezTo>
                  <a:cubicBezTo>
                    <a:pt x="1595246" y="809915"/>
                    <a:pt x="1595212" y="809956"/>
                    <a:pt x="1595212" y="809997"/>
                  </a:cubicBezTo>
                  <a:cubicBezTo>
                    <a:pt x="1592949" y="817790"/>
                    <a:pt x="1584823" y="822292"/>
                    <a:pt x="1577006" y="820077"/>
                  </a:cubicBezTo>
                  <a:close/>
                  <a:moveTo>
                    <a:pt x="1543714" y="927011"/>
                  </a:moveTo>
                  <a:cubicBezTo>
                    <a:pt x="1551429" y="929452"/>
                    <a:pt x="1555680" y="937684"/>
                    <a:pt x="1553246" y="945391"/>
                  </a:cubicBezTo>
                  <a:cubicBezTo>
                    <a:pt x="1550812" y="953102"/>
                    <a:pt x="1542583" y="957371"/>
                    <a:pt x="1534869" y="954930"/>
                  </a:cubicBezTo>
                  <a:cubicBezTo>
                    <a:pt x="1527154" y="952488"/>
                    <a:pt x="1522903" y="944256"/>
                    <a:pt x="1525337" y="936549"/>
                  </a:cubicBezTo>
                  <a:cubicBezTo>
                    <a:pt x="1525337" y="936542"/>
                    <a:pt x="1525337" y="936539"/>
                    <a:pt x="1525337" y="936532"/>
                  </a:cubicBezTo>
                  <a:cubicBezTo>
                    <a:pt x="1527669" y="928900"/>
                    <a:pt x="1535726" y="924590"/>
                    <a:pt x="1543372" y="926908"/>
                  </a:cubicBezTo>
                  <a:cubicBezTo>
                    <a:pt x="1543475" y="926942"/>
                    <a:pt x="1543611" y="926980"/>
                    <a:pt x="1543714" y="927021"/>
                  </a:cubicBezTo>
                  <a:close/>
                  <a:moveTo>
                    <a:pt x="1501440" y="1061880"/>
                  </a:moveTo>
                  <a:cubicBezTo>
                    <a:pt x="1509257" y="1064143"/>
                    <a:pt x="1513783" y="1072324"/>
                    <a:pt x="1511520" y="1080155"/>
                  </a:cubicBezTo>
                  <a:cubicBezTo>
                    <a:pt x="1509257" y="1087985"/>
                    <a:pt x="1501063" y="1092497"/>
                    <a:pt x="1493246" y="1090235"/>
                  </a:cubicBezTo>
                  <a:cubicBezTo>
                    <a:pt x="1485429" y="1087972"/>
                    <a:pt x="1480903" y="1079791"/>
                    <a:pt x="1483166" y="1071960"/>
                  </a:cubicBezTo>
                  <a:cubicBezTo>
                    <a:pt x="1485429" y="1064129"/>
                    <a:pt x="1493623" y="1059618"/>
                    <a:pt x="1501440" y="1061880"/>
                  </a:cubicBezTo>
                  <a:close/>
                  <a:moveTo>
                    <a:pt x="1449326" y="1231468"/>
                  </a:moveTo>
                  <a:cubicBezTo>
                    <a:pt x="1457109" y="1233895"/>
                    <a:pt x="1461463" y="1242179"/>
                    <a:pt x="1459029" y="1249968"/>
                  </a:cubicBezTo>
                  <a:cubicBezTo>
                    <a:pt x="1456594" y="1257758"/>
                    <a:pt x="1448332" y="1262105"/>
                    <a:pt x="1440549" y="1259678"/>
                  </a:cubicBezTo>
                  <a:cubicBezTo>
                    <a:pt x="1432732" y="1257251"/>
                    <a:pt x="1428411" y="1248967"/>
                    <a:pt x="1430812" y="1241177"/>
                  </a:cubicBezTo>
                  <a:cubicBezTo>
                    <a:pt x="1430846" y="1241119"/>
                    <a:pt x="1430846" y="1241064"/>
                    <a:pt x="1430880" y="1241006"/>
                  </a:cubicBezTo>
                  <a:cubicBezTo>
                    <a:pt x="1433315" y="1233288"/>
                    <a:pt x="1441577" y="1229016"/>
                    <a:pt x="1449291" y="1231464"/>
                  </a:cubicBezTo>
                  <a:cubicBezTo>
                    <a:pt x="1449291" y="1231471"/>
                    <a:pt x="1449326" y="1231475"/>
                    <a:pt x="1449326" y="1231478"/>
                  </a:cubicBezTo>
                  <a:close/>
                  <a:moveTo>
                    <a:pt x="1312320" y="1673068"/>
                  </a:moveTo>
                  <a:cubicBezTo>
                    <a:pt x="1304434" y="1670836"/>
                    <a:pt x="1299874" y="1662645"/>
                    <a:pt x="1302103" y="1654773"/>
                  </a:cubicBezTo>
                  <a:cubicBezTo>
                    <a:pt x="1304332" y="1646897"/>
                    <a:pt x="1312526" y="1642324"/>
                    <a:pt x="1320411" y="1644552"/>
                  </a:cubicBezTo>
                  <a:cubicBezTo>
                    <a:pt x="1328263" y="1646784"/>
                    <a:pt x="1332857" y="1654975"/>
                    <a:pt x="1330629" y="1662851"/>
                  </a:cubicBezTo>
                  <a:cubicBezTo>
                    <a:pt x="1330594" y="1662912"/>
                    <a:pt x="1330594" y="1662977"/>
                    <a:pt x="1330560" y="1663043"/>
                  </a:cubicBezTo>
                  <a:cubicBezTo>
                    <a:pt x="1328263" y="1670832"/>
                    <a:pt x="1320137" y="1675314"/>
                    <a:pt x="1312320" y="1673078"/>
                  </a:cubicBezTo>
                  <a:close/>
                  <a:moveTo>
                    <a:pt x="1366046" y="1501855"/>
                  </a:moveTo>
                  <a:cubicBezTo>
                    <a:pt x="1373726" y="1504598"/>
                    <a:pt x="1377703" y="1513036"/>
                    <a:pt x="1374960" y="1520702"/>
                  </a:cubicBezTo>
                  <a:cubicBezTo>
                    <a:pt x="1372217" y="1528368"/>
                    <a:pt x="1363783" y="1532359"/>
                    <a:pt x="1356103" y="1529616"/>
                  </a:cubicBezTo>
                  <a:cubicBezTo>
                    <a:pt x="1348457" y="1526873"/>
                    <a:pt x="1344446" y="1518436"/>
                    <a:pt x="1347189" y="1510770"/>
                  </a:cubicBezTo>
                  <a:cubicBezTo>
                    <a:pt x="1347223" y="1510745"/>
                    <a:pt x="1347223" y="1510725"/>
                    <a:pt x="1347223" y="1510701"/>
                  </a:cubicBezTo>
                  <a:cubicBezTo>
                    <a:pt x="1349931" y="1503086"/>
                    <a:pt x="1358297" y="1499105"/>
                    <a:pt x="1365909" y="1501811"/>
                  </a:cubicBezTo>
                  <a:cubicBezTo>
                    <a:pt x="1365943" y="1501824"/>
                    <a:pt x="1366012" y="1501842"/>
                    <a:pt x="1366046" y="1501859"/>
                  </a:cubicBezTo>
                  <a:close/>
                  <a:moveTo>
                    <a:pt x="1407737" y="1366807"/>
                  </a:moveTo>
                  <a:cubicBezTo>
                    <a:pt x="1415417" y="1369458"/>
                    <a:pt x="1419497" y="1377827"/>
                    <a:pt x="1416823" y="1385500"/>
                  </a:cubicBezTo>
                  <a:cubicBezTo>
                    <a:pt x="1414183" y="1393173"/>
                    <a:pt x="1405817" y="1397243"/>
                    <a:pt x="1398137" y="1394592"/>
                  </a:cubicBezTo>
                  <a:cubicBezTo>
                    <a:pt x="1390457" y="1391942"/>
                    <a:pt x="1386377" y="1383573"/>
                    <a:pt x="1389052" y="1375900"/>
                  </a:cubicBezTo>
                  <a:cubicBezTo>
                    <a:pt x="1389052" y="1375862"/>
                    <a:pt x="1389086" y="1375821"/>
                    <a:pt x="1389086" y="1375783"/>
                  </a:cubicBezTo>
                  <a:cubicBezTo>
                    <a:pt x="1391657" y="1368203"/>
                    <a:pt x="1399886" y="1364143"/>
                    <a:pt x="1407463" y="1366718"/>
                  </a:cubicBezTo>
                  <a:cubicBezTo>
                    <a:pt x="1407566" y="1366749"/>
                    <a:pt x="1407635" y="1366780"/>
                    <a:pt x="1407737" y="1366811"/>
                  </a:cubicBezTo>
                  <a:close/>
                  <a:moveTo>
                    <a:pt x="1278652" y="1779950"/>
                  </a:moveTo>
                  <a:cubicBezTo>
                    <a:pt x="1286400" y="1782189"/>
                    <a:pt x="1290857" y="1790273"/>
                    <a:pt x="1288594" y="1798008"/>
                  </a:cubicBezTo>
                  <a:cubicBezTo>
                    <a:pt x="1286366" y="1805747"/>
                    <a:pt x="1278275" y="1810204"/>
                    <a:pt x="1270560" y="1807965"/>
                  </a:cubicBezTo>
                  <a:cubicBezTo>
                    <a:pt x="1262812" y="1805733"/>
                    <a:pt x="1258354" y="1797669"/>
                    <a:pt x="1260583" y="1789941"/>
                  </a:cubicBezTo>
                  <a:cubicBezTo>
                    <a:pt x="1262606" y="1782302"/>
                    <a:pt x="1270423" y="1777749"/>
                    <a:pt x="1278069" y="1779768"/>
                  </a:cubicBezTo>
                  <a:cubicBezTo>
                    <a:pt x="1278275" y="1779820"/>
                    <a:pt x="1278446" y="1779878"/>
                    <a:pt x="1278652" y="1779936"/>
                  </a:cubicBezTo>
                  <a:close/>
                  <a:moveTo>
                    <a:pt x="1236823" y="1914871"/>
                  </a:moveTo>
                  <a:cubicBezTo>
                    <a:pt x="1244606" y="1917172"/>
                    <a:pt x="1249063" y="1925356"/>
                    <a:pt x="1246766" y="1933149"/>
                  </a:cubicBezTo>
                  <a:cubicBezTo>
                    <a:pt x="1246766" y="1933156"/>
                    <a:pt x="1246766" y="1933163"/>
                    <a:pt x="1246766" y="1933169"/>
                  </a:cubicBezTo>
                  <a:cubicBezTo>
                    <a:pt x="1244709" y="1940980"/>
                    <a:pt x="1236720" y="1945660"/>
                    <a:pt x="1228937" y="1943616"/>
                  </a:cubicBezTo>
                  <a:cubicBezTo>
                    <a:pt x="1221120" y="1941576"/>
                    <a:pt x="1216423" y="1933588"/>
                    <a:pt x="1218480" y="1925774"/>
                  </a:cubicBezTo>
                  <a:cubicBezTo>
                    <a:pt x="1218549" y="1925534"/>
                    <a:pt x="1218617" y="1925294"/>
                    <a:pt x="1218686" y="1925054"/>
                  </a:cubicBezTo>
                  <a:cubicBezTo>
                    <a:pt x="1220880" y="1917237"/>
                    <a:pt x="1228972" y="1912667"/>
                    <a:pt x="1236789" y="1914851"/>
                  </a:cubicBezTo>
                  <a:cubicBezTo>
                    <a:pt x="1236789" y="1914851"/>
                    <a:pt x="1236823" y="1914854"/>
                    <a:pt x="1236823" y="1914857"/>
                  </a:cubicBezTo>
                  <a:close/>
                  <a:moveTo>
                    <a:pt x="1414389" y="1822056"/>
                  </a:moveTo>
                  <a:cubicBezTo>
                    <a:pt x="1422000" y="1824672"/>
                    <a:pt x="1426046" y="1832969"/>
                    <a:pt x="1423440" y="1840584"/>
                  </a:cubicBezTo>
                  <a:cubicBezTo>
                    <a:pt x="1420834" y="1848203"/>
                    <a:pt x="1412537" y="1852255"/>
                    <a:pt x="1404926" y="1849636"/>
                  </a:cubicBezTo>
                  <a:cubicBezTo>
                    <a:pt x="1397349" y="1847040"/>
                    <a:pt x="1393303" y="1838853"/>
                    <a:pt x="1395806" y="1831269"/>
                  </a:cubicBezTo>
                  <a:cubicBezTo>
                    <a:pt x="1398377" y="1823592"/>
                    <a:pt x="1406709" y="1819461"/>
                    <a:pt x="1414389" y="1822039"/>
                  </a:cubicBezTo>
                  <a:cubicBezTo>
                    <a:pt x="1414389" y="1822043"/>
                    <a:pt x="1414389" y="1822043"/>
                    <a:pt x="1414389" y="1822043"/>
                  </a:cubicBezTo>
                  <a:close/>
                  <a:moveTo>
                    <a:pt x="1372320" y="1956909"/>
                  </a:moveTo>
                  <a:cubicBezTo>
                    <a:pt x="1380000" y="1959518"/>
                    <a:pt x="1384251" y="1967709"/>
                    <a:pt x="1381989" y="1975495"/>
                  </a:cubicBezTo>
                  <a:cubicBezTo>
                    <a:pt x="1379280" y="1983117"/>
                    <a:pt x="1371189" y="1987392"/>
                    <a:pt x="1363372" y="1985332"/>
                  </a:cubicBezTo>
                  <a:cubicBezTo>
                    <a:pt x="1355726" y="1982610"/>
                    <a:pt x="1351543" y="1974395"/>
                    <a:pt x="1353840" y="1966615"/>
                  </a:cubicBezTo>
                  <a:cubicBezTo>
                    <a:pt x="1356309" y="1958877"/>
                    <a:pt x="1364537" y="1954550"/>
                    <a:pt x="1372320" y="1956895"/>
                  </a:cubicBezTo>
                  <a:close/>
                  <a:moveTo>
                    <a:pt x="1456115" y="1686669"/>
                  </a:moveTo>
                  <a:cubicBezTo>
                    <a:pt x="1463931" y="1689103"/>
                    <a:pt x="1468286" y="1697407"/>
                    <a:pt x="1465852" y="1705214"/>
                  </a:cubicBezTo>
                  <a:cubicBezTo>
                    <a:pt x="1463417" y="1713024"/>
                    <a:pt x="1455120" y="1717386"/>
                    <a:pt x="1447303" y="1714951"/>
                  </a:cubicBezTo>
                  <a:cubicBezTo>
                    <a:pt x="1439486" y="1712517"/>
                    <a:pt x="1435132" y="1704209"/>
                    <a:pt x="1437566" y="1696396"/>
                  </a:cubicBezTo>
                  <a:cubicBezTo>
                    <a:pt x="1440000" y="1688582"/>
                    <a:pt x="1448297" y="1684221"/>
                    <a:pt x="1456115" y="1686655"/>
                  </a:cubicBezTo>
                  <a:close/>
                  <a:moveTo>
                    <a:pt x="1500480" y="1543560"/>
                  </a:moveTo>
                  <a:cubicBezTo>
                    <a:pt x="1508194" y="1546101"/>
                    <a:pt x="1512514" y="1554278"/>
                    <a:pt x="1510251" y="1562075"/>
                  </a:cubicBezTo>
                  <a:cubicBezTo>
                    <a:pt x="1507817" y="1569861"/>
                    <a:pt x="1499520" y="1574201"/>
                    <a:pt x="1491737" y="1571767"/>
                  </a:cubicBezTo>
                  <a:cubicBezTo>
                    <a:pt x="1483955" y="1569333"/>
                    <a:pt x="1479635" y="1561049"/>
                    <a:pt x="1482069" y="1553263"/>
                  </a:cubicBezTo>
                  <a:cubicBezTo>
                    <a:pt x="1484469" y="1545508"/>
                    <a:pt x="1492697" y="1541167"/>
                    <a:pt x="1500480" y="1543547"/>
                  </a:cubicBezTo>
                  <a:close/>
                  <a:moveTo>
                    <a:pt x="1575806" y="1301640"/>
                  </a:moveTo>
                  <a:cubicBezTo>
                    <a:pt x="1567989" y="1299302"/>
                    <a:pt x="1563566" y="1291070"/>
                    <a:pt x="1565897" y="1283256"/>
                  </a:cubicBezTo>
                  <a:cubicBezTo>
                    <a:pt x="1568194" y="1275508"/>
                    <a:pt x="1576320" y="1271064"/>
                    <a:pt x="1584103" y="1273289"/>
                  </a:cubicBezTo>
                  <a:cubicBezTo>
                    <a:pt x="1591989" y="1275343"/>
                    <a:pt x="1596720" y="1283407"/>
                    <a:pt x="1594697" y="1291300"/>
                  </a:cubicBezTo>
                  <a:cubicBezTo>
                    <a:pt x="1592640" y="1299196"/>
                    <a:pt x="1584549" y="1303931"/>
                    <a:pt x="1576663" y="1301880"/>
                  </a:cubicBezTo>
                  <a:cubicBezTo>
                    <a:pt x="1576389" y="1301805"/>
                    <a:pt x="1576080" y="1301719"/>
                    <a:pt x="1575806" y="1301627"/>
                  </a:cubicBezTo>
                  <a:close/>
                  <a:moveTo>
                    <a:pt x="1628229" y="1132135"/>
                  </a:moveTo>
                  <a:cubicBezTo>
                    <a:pt x="1620446" y="1129725"/>
                    <a:pt x="1616091" y="1121455"/>
                    <a:pt x="1618492" y="1113665"/>
                  </a:cubicBezTo>
                  <a:cubicBezTo>
                    <a:pt x="1620892" y="1105941"/>
                    <a:pt x="1629052" y="1101576"/>
                    <a:pt x="1636800" y="1103880"/>
                  </a:cubicBezTo>
                  <a:cubicBezTo>
                    <a:pt x="1644514" y="1106376"/>
                    <a:pt x="1648869" y="1114523"/>
                    <a:pt x="1646674" y="1122326"/>
                  </a:cubicBezTo>
                  <a:cubicBezTo>
                    <a:pt x="1644206" y="1130057"/>
                    <a:pt x="1636012" y="1134408"/>
                    <a:pt x="1628229" y="1132121"/>
                  </a:cubicBezTo>
                  <a:close/>
                  <a:moveTo>
                    <a:pt x="1507475" y="1998854"/>
                  </a:moveTo>
                  <a:cubicBezTo>
                    <a:pt x="1514914" y="2001024"/>
                    <a:pt x="1519166" y="2008804"/>
                    <a:pt x="1517006" y="2016230"/>
                  </a:cubicBezTo>
                  <a:cubicBezTo>
                    <a:pt x="1516869" y="2016593"/>
                    <a:pt x="1516766" y="2016950"/>
                    <a:pt x="1516629" y="2017303"/>
                  </a:cubicBezTo>
                  <a:cubicBezTo>
                    <a:pt x="1514537" y="2024942"/>
                    <a:pt x="1506617" y="2029433"/>
                    <a:pt x="1499006" y="2027332"/>
                  </a:cubicBezTo>
                  <a:cubicBezTo>
                    <a:pt x="1498800" y="2027284"/>
                    <a:pt x="1498629" y="2027229"/>
                    <a:pt x="1498457" y="2027174"/>
                  </a:cubicBezTo>
                  <a:cubicBezTo>
                    <a:pt x="1490777" y="2024513"/>
                    <a:pt x="1486594" y="2016257"/>
                    <a:pt x="1488994" y="2008499"/>
                  </a:cubicBezTo>
                  <a:cubicBezTo>
                    <a:pt x="1491463" y="2000743"/>
                    <a:pt x="1499692" y="1996430"/>
                    <a:pt x="1507475" y="1998840"/>
                  </a:cubicBezTo>
                  <a:close/>
                  <a:moveTo>
                    <a:pt x="1626994" y="1613682"/>
                  </a:moveTo>
                  <a:cubicBezTo>
                    <a:pt x="1619246" y="1611162"/>
                    <a:pt x="1615029" y="1602844"/>
                    <a:pt x="1617532" y="1595102"/>
                  </a:cubicBezTo>
                  <a:cubicBezTo>
                    <a:pt x="1619966" y="1587624"/>
                    <a:pt x="1627852" y="1583370"/>
                    <a:pt x="1635429" y="1585437"/>
                  </a:cubicBezTo>
                  <a:cubicBezTo>
                    <a:pt x="1643143" y="1588067"/>
                    <a:pt x="1647257" y="1596446"/>
                    <a:pt x="1644617" y="1604150"/>
                  </a:cubicBezTo>
                  <a:cubicBezTo>
                    <a:pt x="1642149" y="1611439"/>
                    <a:pt x="1634469" y="1615588"/>
                    <a:pt x="1626994" y="1613668"/>
                  </a:cubicBezTo>
                  <a:close/>
                  <a:moveTo>
                    <a:pt x="1814023" y="1010887"/>
                  </a:moveTo>
                  <a:cubicBezTo>
                    <a:pt x="1821635" y="1013572"/>
                    <a:pt x="1825646" y="1021931"/>
                    <a:pt x="1822972" y="1029559"/>
                  </a:cubicBezTo>
                  <a:cubicBezTo>
                    <a:pt x="1820400" y="1036900"/>
                    <a:pt x="1812514" y="1040935"/>
                    <a:pt x="1805040" y="1038744"/>
                  </a:cubicBezTo>
                  <a:cubicBezTo>
                    <a:pt x="1797360" y="1036265"/>
                    <a:pt x="1793109" y="1028013"/>
                    <a:pt x="1795611" y="1020316"/>
                  </a:cubicBezTo>
                  <a:cubicBezTo>
                    <a:pt x="1798080" y="1012622"/>
                    <a:pt x="1806343" y="1008395"/>
                    <a:pt x="1814023" y="1010873"/>
                  </a:cubicBezTo>
                  <a:close/>
                  <a:moveTo>
                    <a:pt x="1855749" y="875599"/>
                  </a:moveTo>
                  <a:cubicBezTo>
                    <a:pt x="1863463" y="878232"/>
                    <a:pt x="1867611" y="886629"/>
                    <a:pt x="1864972" y="894357"/>
                  </a:cubicBezTo>
                  <a:cubicBezTo>
                    <a:pt x="1862469" y="901742"/>
                    <a:pt x="1854652" y="905897"/>
                    <a:pt x="1847109" y="903854"/>
                  </a:cubicBezTo>
                  <a:cubicBezTo>
                    <a:pt x="1839291" y="901468"/>
                    <a:pt x="1834903" y="893208"/>
                    <a:pt x="1837303" y="885405"/>
                  </a:cubicBezTo>
                  <a:cubicBezTo>
                    <a:pt x="1839669" y="877598"/>
                    <a:pt x="1847931" y="873206"/>
                    <a:pt x="1855749" y="875592"/>
                  </a:cubicBezTo>
                  <a:close/>
                  <a:moveTo>
                    <a:pt x="1686789" y="1468807"/>
                  </a:moveTo>
                  <a:cubicBezTo>
                    <a:pt x="1684869" y="1476285"/>
                    <a:pt x="1677257" y="1480787"/>
                    <a:pt x="1669783" y="1478863"/>
                  </a:cubicBezTo>
                  <a:cubicBezTo>
                    <a:pt x="1669406" y="1478771"/>
                    <a:pt x="1669029" y="1478661"/>
                    <a:pt x="1668686" y="1478538"/>
                  </a:cubicBezTo>
                  <a:cubicBezTo>
                    <a:pt x="1660972" y="1476011"/>
                    <a:pt x="1656754" y="1467710"/>
                    <a:pt x="1659291" y="1459999"/>
                  </a:cubicBezTo>
                  <a:cubicBezTo>
                    <a:pt x="1661795" y="1452401"/>
                    <a:pt x="1669886" y="1448188"/>
                    <a:pt x="1677532" y="1450512"/>
                  </a:cubicBezTo>
                  <a:cubicBezTo>
                    <a:pt x="1684937" y="1452580"/>
                    <a:pt x="1689223" y="1460243"/>
                    <a:pt x="1687166" y="1467635"/>
                  </a:cubicBezTo>
                  <a:cubicBezTo>
                    <a:pt x="1687063" y="1468025"/>
                    <a:pt x="1686926" y="1468413"/>
                    <a:pt x="1686789" y="1468793"/>
                  </a:cubicBezTo>
                  <a:close/>
                  <a:moveTo>
                    <a:pt x="1719223" y="1315207"/>
                  </a:moveTo>
                  <a:cubicBezTo>
                    <a:pt x="1726972" y="1317731"/>
                    <a:pt x="1731223" y="1326069"/>
                    <a:pt x="1728686" y="1333828"/>
                  </a:cubicBezTo>
                  <a:cubicBezTo>
                    <a:pt x="1726286" y="1341288"/>
                    <a:pt x="1718434" y="1345550"/>
                    <a:pt x="1710857" y="1343534"/>
                  </a:cubicBezTo>
                  <a:cubicBezTo>
                    <a:pt x="1703040" y="1341223"/>
                    <a:pt x="1698549" y="1333008"/>
                    <a:pt x="1700880" y="1325181"/>
                  </a:cubicBezTo>
                  <a:cubicBezTo>
                    <a:pt x="1703177" y="1317353"/>
                    <a:pt x="1711406" y="1312883"/>
                    <a:pt x="1719223" y="1315193"/>
                  </a:cubicBezTo>
                  <a:close/>
                  <a:moveTo>
                    <a:pt x="1549543" y="1863988"/>
                  </a:moveTo>
                  <a:cubicBezTo>
                    <a:pt x="1557154" y="1866659"/>
                    <a:pt x="1561132" y="1874987"/>
                    <a:pt x="1558457" y="1882584"/>
                  </a:cubicBezTo>
                  <a:cubicBezTo>
                    <a:pt x="1555852" y="1890035"/>
                    <a:pt x="1547760" y="1894049"/>
                    <a:pt x="1540251" y="1891636"/>
                  </a:cubicBezTo>
                  <a:cubicBezTo>
                    <a:pt x="1532606" y="1889071"/>
                    <a:pt x="1528492" y="1880798"/>
                    <a:pt x="1531063" y="1873159"/>
                  </a:cubicBezTo>
                  <a:cubicBezTo>
                    <a:pt x="1533635" y="1865520"/>
                    <a:pt x="1541897" y="1861409"/>
                    <a:pt x="1549543" y="1863974"/>
                  </a:cubicBezTo>
                  <a:close/>
                  <a:moveTo>
                    <a:pt x="1591372" y="1728635"/>
                  </a:moveTo>
                  <a:cubicBezTo>
                    <a:pt x="1598846" y="1730963"/>
                    <a:pt x="1603029" y="1738910"/>
                    <a:pt x="1600697" y="1746384"/>
                  </a:cubicBezTo>
                  <a:cubicBezTo>
                    <a:pt x="1600594" y="1746641"/>
                    <a:pt x="1600526" y="1746895"/>
                    <a:pt x="1600423" y="1747149"/>
                  </a:cubicBezTo>
                  <a:cubicBezTo>
                    <a:pt x="1598469" y="1754613"/>
                    <a:pt x="1590823" y="1759077"/>
                    <a:pt x="1583383" y="1757119"/>
                  </a:cubicBezTo>
                  <a:cubicBezTo>
                    <a:pt x="1583006" y="1757023"/>
                    <a:pt x="1582629" y="1756907"/>
                    <a:pt x="1582251" y="1756776"/>
                  </a:cubicBezTo>
                  <a:cubicBezTo>
                    <a:pt x="1574469" y="1754256"/>
                    <a:pt x="1570217" y="1745915"/>
                    <a:pt x="1572720" y="1738139"/>
                  </a:cubicBezTo>
                  <a:cubicBezTo>
                    <a:pt x="1575257" y="1730363"/>
                    <a:pt x="1583589" y="1726104"/>
                    <a:pt x="1591372" y="1728621"/>
                  </a:cubicBezTo>
                  <a:close/>
                  <a:moveTo>
                    <a:pt x="1933132" y="625320"/>
                  </a:moveTo>
                  <a:cubicBezTo>
                    <a:pt x="1925486" y="622773"/>
                    <a:pt x="1921337" y="614503"/>
                    <a:pt x="1923874" y="606844"/>
                  </a:cubicBezTo>
                  <a:cubicBezTo>
                    <a:pt x="1926411" y="599188"/>
                    <a:pt x="1934709" y="595046"/>
                    <a:pt x="1942354" y="597593"/>
                  </a:cubicBezTo>
                  <a:cubicBezTo>
                    <a:pt x="1949692" y="599726"/>
                    <a:pt x="1953909" y="607396"/>
                    <a:pt x="1951783" y="614729"/>
                  </a:cubicBezTo>
                  <a:cubicBezTo>
                    <a:pt x="1951646" y="615158"/>
                    <a:pt x="1951509" y="615583"/>
                    <a:pt x="1951337" y="615998"/>
                  </a:cubicBezTo>
                  <a:cubicBezTo>
                    <a:pt x="1949451" y="623311"/>
                    <a:pt x="1941977" y="627700"/>
                    <a:pt x="1934674" y="625800"/>
                  </a:cubicBezTo>
                  <a:cubicBezTo>
                    <a:pt x="1934126" y="625667"/>
                    <a:pt x="1933646" y="625502"/>
                    <a:pt x="1933132" y="625307"/>
                  </a:cubicBezTo>
                  <a:close/>
                  <a:moveTo>
                    <a:pt x="1909577" y="750669"/>
                  </a:moveTo>
                  <a:cubicBezTo>
                    <a:pt x="1907760" y="758195"/>
                    <a:pt x="1900183" y="762820"/>
                    <a:pt x="1892640" y="760999"/>
                  </a:cubicBezTo>
                  <a:cubicBezTo>
                    <a:pt x="1892297" y="760913"/>
                    <a:pt x="1891955" y="760817"/>
                    <a:pt x="1891611" y="760704"/>
                  </a:cubicBezTo>
                  <a:cubicBezTo>
                    <a:pt x="1883795" y="758376"/>
                    <a:pt x="1879372" y="750158"/>
                    <a:pt x="1881703" y="742348"/>
                  </a:cubicBezTo>
                  <a:cubicBezTo>
                    <a:pt x="1884034" y="734541"/>
                    <a:pt x="1892229" y="730101"/>
                    <a:pt x="1900046" y="732429"/>
                  </a:cubicBezTo>
                  <a:cubicBezTo>
                    <a:pt x="1907486" y="734387"/>
                    <a:pt x="1911909" y="742005"/>
                    <a:pt x="1909955" y="749441"/>
                  </a:cubicBezTo>
                  <a:cubicBezTo>
                    <a:pt x="1909852" y="749856"/>
                    <a:pt x="1909714" y="750264"/>
                    <a:pt x="1909577" y="750669"/>
                  </a:cubicBezTo>
                  <a:close/>
                  <a:moveTo>
                    <a:pt x="1763006" y="1173947"/>
                  </a:moveTo>
                  <a:cubicBezTo>
                    <a:pt x="1755257" y="1171409"/>
                    <a:pt x="1751040" y="1163068"/>
                    <a:pt x="1753577" y="1155316"/>
                  </a:cubicBezTo>
                  <a:cubicBezTo>
                    <a:pt x="1756115" y="1147567"/>
                    <a:pt x="1764446" y="1143340"/>
                    <a:pt x="1772194" y="1145877"/>
                  </a:cubicBezTo>
                  <a:cubicBezTo>
                    <a:pt x="1779874" y="1148637"/>
                    <a:pt x="1783852" y="1157099"/>
                    <a:pt x="1781109" y="1164775"/>
                  </a:cubicBezTo>
                  <a:cubicBezTo>
                    <a:pt x="1778469" y="1172147"/>
                    <a:pt x="1770514" y="1176168"/>
                    <a:pt x="1763006" y="1173947"/>
                  </a:cubicBezTo>
                  <a:close/>
                </a:path>
              </a:pathLst>
            </a:custGeom>
            <a:solidFill>
              <a:schemeClr val="accent1"/>
            </a:solidFill>
            <a:ln w="3429" cap="flat">
              <a:noFill/>
              <a:prstDash val="solid"/>
              <a:miter/>
            </a:ln>
          </p:spPr>
          <p:txBody>
            <a:bodyPr rtlCol="0" anchor="ctr"/>
            <a:lstStyle/>
            <a:p>
              <a:endParaRPr lang="zh-CN" altLang="en-US">
                <a:cs typeface="思源黑体 Regular" panose="020B0500000000000000" charset="-122"/>
              </a:endParaRPr>
            </a:p>
          </p:txBody>
        </p:sp>
        <p:pic>
          <p:nvPicPr>
            <p:cNvPr id="54" name="图片 53" descr="E:/设计图片素材3/pexels-mantasink-18664364.jpgpexels-mantasink-18664364"/>
            <p:cNvPicPr>
              <a:picLocks noChangeAspect="1"/>
            </p:cNvPicPr>
            <p:nvPr>
              <p:custDataLst>
                <p:tags r:id="rId54"/>
              </p:custDataLst>
            </p:nvPr>
          </p:nvPicPr>
          <p:blipFill>
            <a:blip r:embed="rId55" cstate="email"/>
            <a:srcRect l="5451" r="5451"/>
            <a:stretch>
              <a:fillRect/>
            </a:stretch>
          </p:blipFill>
          <p:spPr>
            <a:xfrm>
              <a:off x="2475" y="3258"/>
              <a:ext cx="12571" cy="12573"/>
            </a:xfrm>
            <a:custGeom>
              <a:avLst/>
              <a:gdLst/>
              <a:ahLst/>
              <a:cxnLst>
                <a:cxn ang="3">
                  <a:pos x="hc" y="t"/>
                </a:cxn>
                <a:cxn ang="cd2">
                  <a:pos x="l" y="vc"/>
                </a:cxn>
                <a:cxn ang="cd4">
                  <a:pos x="hc" y="b"/>
                </a:cxn>
                <a:cxn ang="0">
                  <a:pos x="r" y="vc"/>
                </a:cxn>
              </a:cxnLst>
              <a:rect l="l" t="t" r="r" b="b"/>
              <a:pathLst>
                <a:path w="6302" h="6302">
                  <a:moveTo>
                    <a:pt x="3151" y="0"/>
                  </a:moveTo>
                  <a:cubicBezTo>
                    <a:pt x="4891" y="0"/>
                    <a:pt x="6302" y="1411"/>
                    <a:pt x="6302" y="3151"/>
                  </a:cubicBezTo>
                  <a:cubicBezTo>
                    <a:pt x="6302" y="4891"/>
                    <a:pt x="4891" y="6302"/>
                    <a:pt x="3151" y="6302"/>
                  </a:cubicBezTo>
                  <a:cubicBezTo>
                    <a:pt x="1411" y="6302"/>
                    <a:pt x="0" y="4891"/>
                    <a:pt x="0" y="3151"/>
                  </a:cubicBezTo>
                  <a:cubicBezTo>
                    <a:pt x="0" y="1411"/>
                    <a:pt x="1411" y="0"/>
                    <a:pt x="3151" y="0"/>
                  </a:cubicBezTo>
                  <a:close/>
                </a:path>
              </a:pathLst>
            </a:custGeom>
            <a:ln w="215900">
              <a:solidFill>
                <a:srgbClr val="FFFFFF"/>
              </a:solidFill>
            </a:ln>
            <a:effectLst>
              <a:outerShdw blurRad="228600" dist="152400" algn="l" rotWithShape="0">
                <a:prstClr val="black">
                  <a:alpha val="20000"/>
                </a:prstClr>
              </a:outerShdw>
            </a:effectLst>
          </p:spPr>
        </p:pic>
        <p:sp>
          <p:nvSpPr>
            <p:cNvPr id="55" name="任意多边形: 形状 17"/>
            <p:cNvSpPr/>
            <p:nvPr>
              <p:custDataLst>
                <p:tags r:id="rId56"/>
              </p:custDataLst>
            </p:nvPr>
          </p:nvSpPr>
          <p:spPr>
            <a:xfrm>
              <a:off x="2464" y="12733"/>
              <a:ext cx="2469" cy="2464"/>
            </a:xfrm>
            <a:custGeom>
              <a:avLst/>
              <a:gdLst>
                <a:gd name="connsiteX0" fmla="*/ 1017007 w 1018242"/>
                <a:gd name="connsiteY0" fmla="*/ 541608 h 1014892"/>
                <a:gd name="connsiteX1" fmla="*/ 1014758 w 1018242"/>
                <a:gd name="connsiteY1" fmla="*/ 545723 h 1014892"/>
                <a:gd name="connsiteX2" fmla="*/ 946379 w 1018242"/>
                <a:gd name="connsiteY2" fmla="*/ 613883 h 1014892"/>
                <a:gd name="connsiteX3" fmla="*/ 548075 w 1018242"/>
                <a:gd name="connsiteY3" fmla="*/ 1010431 h 1014892"/>
                <a:gd name="connsiteX4" fmla="*/ 540189 w 1018242"/>
                <a:gd name="connsiteY4" fmla="*/ 1013997 h 1014892"/>
                <a:gd name="connsiteX5" fmla="*/ 474213 w 1018242"/>
                <a:gd name="connsiteY5" fmla="*/ 1013723 h 1014892"/>
                <a:gd name="connsiteX6" fmla="*/ 1016884 w 1018242"/>
                <a:gd name="connsiteY6" fmla="*/ 471563 h 1014892"/>
                <a:gd name="connsiteX7" fmla="*/ 1017539 w 1018242"/>
                <a:gd name="connsiteY7" fmla="*/ 480614 h 1014892"/>
                <a:gd name="connsiteX8" fmla="*/ 1017007 w 1018242"/>
                <a:gd name="connsiteY8" fmla="*/ 541608 h 1014892"/>
                <a:gd name="connsiteX9" fmla="*/ 770058 w 1018242"/>
                <a:gd name="connsiteY9" fmla="*/ 644877 h 1014892"/>
                <a:gd name="connsiteX10" fmla="*/ 767116 w 1018242"/>
                <a:gd name="connsiteY10" fmla="*/ 648374 h 1014892"/>
                <a:gd name="connsiteX11" fmla="*/ 766451 w 1018242"/>
                <a:gd name="connsiteY11" fmla="*/ 647791 h 1014892"/>
                <a:gd name="connsiteX12" fmla="*/ 774426 w 1018242"/>
                <a:gd name="connsiteY12" fmla="*/ 631745 h 1014892"/>
                <a:gd name="connsiteX13" fmla="*/ 799701 w 1018242"/>
                <a:gd name="connsiteY13" fmla="*/ 546785 h 1014892"/>
                <a:gd name="connsiteX14" fmla="*/ 802903 w 1018242"/>
                <a:gd name="connsiteY14" fmla="*/ 540203 h 1014892"/>
                <a:gd name="connsiteX15" fmla="*/ 990594 w 1018242"/>
                <a:gd name="connsiteY15" fmla="*/ 353414 h 1014892"/>
                <a:gd name="connsiteX16" fmla="*/ 992791 w 1018242"/>
                <a:gd name="connsiteY16" fmla="*/ 350740 h 1014892"/>
                <a:gd name="connsiteX17" fmla="*/ 994279 w 1018242"/>
                <a:gd name="connsiteY17" fmla="*/ 350980 h 1014892"/>
                <a:gd name="connsiteX18" fmla="*/ 1007243 w 1018242"/>
                <a:gd name="connsiteY18" fmla="*/ 401825 h 1014892"/>
                <a:gd name="connsiteX19" fmla="*/ 1004239 w 1018242"/>
                <a:gd name="connsiteY19" fmla="*/ 411905 h 1014892"/>
                <a:gd name="connsiteX20" fmla="*/ 770058 w 1018242"/>
                <a:gd name="connsiteY20" fmla="*/ 644877 h 1014892"/>
                <a:gd name="connsiteX21" fmla="*/ 801967 w 1018242"/>
                <a:gd name="connsiteY21" fmla="*/ 468545 h 1014892"/>
                <a:gd name="connsiteX22" fmla="*/ 800418 w 1018242"/>
                <a:gd name="connsiteY22" fmla="*/ 469917 h 1014892"/>
                <a:gd name="connsiteX23" fmla="*/ 796139 w 1018242"/>
                <a:gd name="connsiteY23" fmla="*/ 446603 h 1014892"/>
                <a:gd name="connsiteX24" fmla="*/ 787403 w 1018242"/>
                <a:gd name="connsiteY24" fmla="*/ 414237 h 1014892"/>
                <a:gd name="connsiteX25" fmla="*/ 788308 w 1018242"/>
                <a:gd name="connsiteY25" fmla="*/ 410157 h 1014892"/>
                <a:gd name="connsiteX26" fmla="*/ 946948 w 1018242"/>
                <a:gd name="connsiteY26" fmla="*/ 252305 h 1014892"/>
                <a:gd name="connsiteX27" fmla="*/ 948549 w 1018242"/>
                <a:gd name="connsiteY27" fmla="*/ 250900 h 1014892"/>
                <a:gd name="connsiteX28" fmla="*/ 954487 w 1018242"/>
                <a:gd name="connsiteY28" fmla="*/ 261322 h 1014892"/>
                <a:gd name="connsiteX29" fmla="*/ 972124 w 1018242"/>
                <a:gd name="connsiteY29" fmla="*/ 295917 h 1014892"/>
                <a:gd name="connsiteX30" fmla="*/ 971380 w 1018242"/>
                <a:gd name="connsiteY30" fmla="*/ 299928 h 1014892"/>
                <a:gd name="connsiteX31" fmla="*/ 801943 w 1018242"/>
                <a:gd name="connsiteY31" fmla="*/ 468545 h 1014892"/>
                <a:gd name="connsiteX32" fmla="*/ 735419 w 1018242"/>
                <a:gd name="connsiteY32" fmla="*/ 319539 h 1014892"/>
                <a:gd name="connsiteX33" fmla="*/ 887606 w 1018242"/>
                <a:gd name="connsiteY33" fmla="*/ 167380 h 1014892"/>
                <a:gd name="connsiteX34" fmla="*/ 919293 w 1018242"/>
                <a:gd name="connsiteY34" fmla="*/ 206020 h 1014892"/>
                <a:gd name="connsiteX35" fmla="*/ 764339 w 1018242"/>
                <a:gd name="connsiteY35" fmla="*/ 360923 h 1014892"/>
                <a:gd name="connsiteX36" fmla="*/ 735405 w 1018242"/>
                <a:gd name="connsiteY36" fmla="*/ 319539 h 1014892"/>
                <a:gd name="connsiteX37" fmla="*/ 677476 w 1018242"/>
                <a:gd name="connsiteY37" fmla="*/ 267186 h 1014892"/>
                <a:gd name="connsiteX38" fmla="*/ 656397 w 1018242"/>
                <a:gd name="connsiteY38" fmla="*/ 253437 h 1014892"/>
                <a:gd name="connsiteX39" fmla="*/ 811506 w 1018242"/>
                <a:gd name="connsiteY39" fmla="*/ 98568 h 1014892"/>
                <a:gd name="connsiteX40" fmla="*/ 850125 w 1018242"/>
                <a:gd name="connsiteY40" fmla="*/ 130077 h 1014892"/>
                <a:gd name="connsiteX41" fmla="*/ 697670 w 1018242"/>
                <a:gd name="connsiteY41" fmla="*/ 282340 h 1014892"/>
                <a:gd name="connsiteX42" fmla="*/ 677445 w 1018242"/>
                <a:gd name="connsiteY42" fmla="*/ 267186 h 1014892"/>
                <a:gd name="connsiteX43" fmla="*/ 607506 w 1018242"/>
                <a:gd name="connsiteY43" fmla="*/ 228511 h 1014892"/>
                <a:gd name="connsiteX44" fmla="*/ 603175 w 1018242"/>
                <a:gd name="connsiteY44" fmla="*/ 229711 h 1014892"/>
                <a:gd name="connsiteX45" fmla="*/ 548880 w 1018242"/>
                <a:gd name="connsiteY45" fmla="*/ 216923 h 1014892"/>
                <a:gd name="connsiteX46" fmla="*/ 547814 w 1018242"/>
                <a:gd name="connsiteY46" fmla="*/ 216751 h 1014892"/>
                <a:gd name="connsiteX47" fmla="*/ 547221 w 1018242"/>
                <a:gd name="connsiteY47" fmla="*/ 215791 h 1014892"/>
                <a:gd name="connsiteX48" fmla="*/ 549847 w 1018242"/>
                <a:gd name="connsiteY48" fmla="*/ 213905 h 1014892"/>
                <a:gd name="connsiteX49" fmla="*/ 716733 w 1018242"/>
                <a:gd name="connsiteY49" fmla="*/ 47757 h 1014892"/>
                <a:gd name="connsiteX50" fmla="*/ 722887 w 1018242"/>
                <a:gd name="connsiteY50" fmla="*/ 46694 h 1014892"/>
                <a:gd name="connsiteX51" fmla="*/ 722932 w 1018242"/>
                <a:gd name="connsiteY51" fmla="*/ 46728 h 1014892"/>
                <a:gd name="connsiteX52" fmla="*/ 767226 w 1018242"/>
                <a:gd name="connsiteY52" fmla="*/ 69151 h 1014892"/>
                <a:gd name="connsiteX53" fmla="*/ 764843 w 1018242"/>
                <a:gd name="connsiteY53" fmla="*/ 71825 h 1014892"/>
                <a:gd name="connsiteX54" fmla="*/ 607475 w 1018242"/>
                <a:gd name="connsiteY54" fmla="*/ 228511 h 1014892"/>
                <a:gd name="connsiteX55" fmla="*/ 476682 w 1018242"/>
                <a:gd name="connsiteY55" fmla="*/ 214043 h 1014892"/>
                <a:gd name="connsiteX56" fmla="*/ 472224 w 1018242"/>
                <a:gd name="connsiteY56" fmla="*/ 216408 h 1014892"/>
                <a:gd name="connsiteX57" fmla="*/ 372885 w 1018242"/>
                <a:gd name="connsiteY57" fmla="*/ 247471 h 1014892"/>
                <a:gd name="connsiteX58" fmla="*/ 371784 w 1018242"/>
                <a:gd name="connsiteY58" fmla="*/ 247848 h 1014892"/>
                <a:gd name="connsiteX59" fmla="*/ 370879 w 1018242"/>
                <a:gd name="connsiteY59" fmla="*/ 247711 h 1014892"/>
                <a:gd name="connsiteX60" fmla="*/ 373135 w 1018242"/>
                <a:gd name="connsiteY60" fmla="*/ 245346 h 1014892"/>
                <a:gd name="connsiteX61" fmla="*/ 607396 w 1018242"/>
                <a:gd name="connsiteY61" fmla="*/ 12065 h 1014892"/>
                <a:gd name="connsiteX62" fmla="*/ 612230 w 1018242"/>
                <a:gd name="connsiteY62" fmla="*/ 10420 h 1014892"/>
                <a:gd name="connsiteX63" fmla="*/ 665431 w 1018242"/>
                <a:gd name="connsiteY63" fmla="*/ 24374 h 1014892"/>
                <a:gd name="connsiteX64" fmla="*/ 666484 w 1018242"/>
                <a:gd name="connsiteY64" fmla="*/ 25026 h 1014892"/>
                <a:gd name="connsiteX65" fmla="*/ 664355 w 1018242"/>
                <a:gd name="connsiteY65" fmla="*/ 27322 h 1014892"/>
                <a:gd name="connsiteX66" fmla="*/ 476651 w 1018242"/>
                <a:gd name="connsiteY66" fmla="*/ 214043 h 1014892"/>
                <a:gd name="connsiteX67" fmla="*/ 0 w 1018242"/>
                <a:gd name="connsiteY67" fmla="*/ 532111 h 1014892"/>
                <a:gd name="connsiteX68" fmla="*/ 642 w 1018242"/>
                <a:gd name="connsiteY68" fmla="*/ 473757 h 1014892"/>
                <a:gd name="connsiteX69" fmla="*/ 3134 w 1018242"/>
                <a:gd name="connsiteY69" fmla="*/ 469162 h 1014892"/>
                <a:gd name="connsiteX70" fmla="*/ 120669 w 1018242"/>
                <a:gd name="connsiteY70" fmla="*/ 352077 h 1014892"/>
                <a:gd name="connsiteX71" fmla="*/ 469372 w 1018242"/>
                <a:gd name="connsiteY71" fmla="*/ 4831 h 1014892"/>
                <a:gd name="connsiteX72" fmla="*/ 478255 w 1018242"/>
                <a:gd name="connsiteY72" fmla="*/ 820 h 1014892"/>
                <a:gd name="connsiteX73" fmla="*/ 541458 w 1018242"/>
                <a:gd name="connsiteY73" fmla="*/ 957 h 1014892"/>
                <a:gd name="connsiteX74" fmla="*/ 543679 w 1018242"/>
                <a:gd name="connsiteY74" fmla="*/ 1197 h 1014892"/>
                <a:gd name="connsiteX75" fmla="*/ 755 w 1018242"/>
                <a:gd name="connsiteY75" fmla="*/ 543631 h 1014892"/>
                <a:gd name="connsiteX76" fmla="*/ 0 w 1018242"/>
                <a:gd name="connsiteY76" fmla="*/ 532111 h 1014892"/>
                <a:gd name="connsiteX77" fmla="*/ 14020 w 1018242"/>
                <a:gd name="connsiteY77" fmla="*/ 383791 h 1014892"/>
                <a:gd name="connsiteX78" fmla="*/ 30367 w 1018242"/>
                <a:gd name="connsiteY78" fmla="*/ 333322 h 1014892"/>
                <a:gd name="connsiteX79" fmla="*/ 57912 w 1018242"/>
                <a:gd name="connsiteY79" fmla="*/ 271197 h 1014892"/>
                <a:gd name="connsiteX80" fmla="*/ 61386 w 1018242"/>
                <a:gd name="connsiteY80" fmla="*/ 266534 h 1014892"/>
                <a:gd name="connsiteX81" fmla="*/ 267189 w 1018242"/>
                <a:gd name="connsiteY81" fmla="*/ 61917 h 1014892"/>
                <a:gd name="connsiteX82" fmla="*/ 283135 w 1018242"/>
                <a:gd name="connsiteY82" fmla="*/ 52420 h 1014892"/>
                <a:gd name="connsiteX83" fmla="*/ 382584 w 1018242"/>
                <a:gd name="connsiteY83" fmla="*/ 15768 h 1014892"/>
                <a:gd name="connsiteX84" fmla="*/ 384470 w 1018242"/>
                <a:gd name="connsiteY84" fmla="*/ 15391 h 1014892"/>
                <a:gd name="connsiteX85" fmla="*/ 15138 w 1018242"/>
                <a:gd name="connsiteY85" fmla="*/ 384340 h 1014892"/>
                <a:gd name="connsiteX86" fmla="*/ 14020 w 1018242"/>
                <a:gd name="connsiteY86" fmla="*/ 383791 h 1014892"/>
                <a:gd name="connsiteX87" fmla="*/ 246319 w 1018242"/>
                <a:gd name="connsiteY87" fmla="*/ 371482 h 1014892"/>
                <a:gd name="connsiteX88" fmla="*/ 249162 w 1018242"/>
                <a:gd name="connsiteY88" fmla="*/ 368157 h 1014892"/>
                <a:gd name="connsiteX89" fmla="*/ 249847 w 1018242"/>
                <a:gd name="connsiteY89" fmla="*/ 368671 h 1014892"/>
                <a:gd name="connsiteX90" fmla="*/ 244704 w 1018242"/>
                <a:gd name="connsiteY90" fmla="*/ 378923 h 1014892"/>
                <a:gd name="connsiteX91" fmla="*/ 217434 w 1018242"/>
                <a:gd name="connsiteY91" fmla="*/ 469951 h 1014892"/>
                <a:gd name="connsiteX92" fmla="*/ 214735 w 1018242"/>
                <a:gd name="connsiteY92" fmla="*/ 474785 h 1014892"/>
                <a:gd name="connsiteX93" fmla="*/ 42686 w 1018242"/>
                <a:gd name="connsiteY93" fmla="*/ 646180 h 1014892"/>
                <a:gd name="connsiteX94" fmla="*/ 26712 w 1018242"/>
                <a:gd name="connsiteY94" fmla="*/ 662054 h 1014892"/>
                <a:gd name="connsiteX95" fmla="*/ 24628 w 1018242"/>
                <a:gd name="connsiteY95" fmla="*/ 663974 h 1014892"/>
                <a:gd name="connsiteX96" fmla="*/ 23435 w 1018242"/>
                <a:gd name="connsiteY96" fmla="*/ 663905 h 1014892"/>
                <a:gd name="connsiteX97" fmla="*/ 10406 w 1018242"/>
                <a:gd name="connsiteY97" fmla="*/ 612751 h 1014892"/>
                <a:gd name="connsiteX98" fmla="*/ 13211 w 1018242"/>
                <a:gd name="connsiteY98" fmla="*/ 603460 h 1014892"/>
                <a:gd name="connsiteX99" fmla="*/ 246319 w 1018242"/>
                <a:gd name="connsiteY99" fmla="*/ 371482 h 1014892"/>
                <a:gd name="connsiteX100" fmla="*/ 216343 w 1018242"/>
                <a:gd name="connsiteY100" fmla="*/ 545962 h 1014892"/>
                <a:gd name="connsiteX101" fmla="*/ 217581 w 1018242"/>
                <a:gd name="connsiteY101" fmla="*/ 544934 h 1014892"/>
                <a:gd name="connsiteX102" fmla="*/ 218994 w 1018242"/>
                <a:gd name="connsiteY102" fmla="*/ 553642 h 1014892"/>
                <a:gd name="connsiteX103" fmla="*/ 230380 w 1018242"/>
                <a:gd name="connsiteY103" fmla="*/ 599757 h 1014892"/>
                <a:gd name="connsiteX104" fmla="*/ 229008 w 1018242"/>
                <a:gd name="connsiteY104" fmla="*/ 605346 h 1014892"/>
                <a:gd name="connsiteX105" fmla="*/ 72000 w 1018242"/>
                <a:gd name="connsiteY105" fmla="*/ 761551 h 1014892"/>
                <a:gd name="connsiteX106" fmla="*/ 70050 w 1018242"/>
                <a:gd name="connsiteY106" fmla="*/ 764465 h 1014892"/>
                <a:gd name="connsiteX107" fmla="*/ 69021 w 1018242"/>
                <a:gd name="connsiteY107" fmla="*/ 763951 h 1014892"/>
                <a:gd name="connsiteX108" fmla="*/ 59325 w 1018242"/>
                <a:gd name="connsiteY108" fmla="*/ 746363 h 1014892"/>
                <a:gd name="connsiteX109" fmla="*/ 45710 w 1018242"/>
                <a:gd name="connsiteY109" fmla="*/ 719243 h 1014892"/>
                <a:gd name="connsiteX110" fmla="*/ 46276 w 1018242"/>
                <a:gd name="connsiteY110" fmla="*/ 715162 h 1014892"/>
                <a:gd name="connsiteX111" fmla="*/ 216343 w 1018242"/>
                <a:gd name="connsiteY111" fmla="*/ 545962 h 1014892"/>
                <a:gd name="connsiteX112" fmla="*/ 282947 w 1018242"/>
                <a:gd name="connsiteY112" fmla="*/ 695071 h 1014892"/>
                <a:gd name="connsiteX113" fmla="*/ 130211 w 1018242"/>
                <a:gd name="connsiteY113" fmla="*/ 847574 h 1014892"/>
                <a:gd name="connsiteX114" fmla="*/ 98301 w 1018242"/>
                <a:gd name="connsiteY114" fmla="*/ 808763 h 1014892"/>
                <a:gd name="connsiteX115" fmla="*/ 253715 w 1018242"/>
                <a:gd name="connsiteY115" fmla="*/ 653517 h 1014892"/>
                <a:gd name="connsiteX116" fmla="*/ 282930 w 1018242"/>
                <a:gd name="connsiteY116" fmla="*/ 695071 h 1014892"/>
                <a:gd name="connsiteX117" fmla="*/ 361848 w 1018242"/>
                <a:gd name="connsiteY117" fmla="*/ 761174 h 1014892"/>
                <a:gd name="connsiteX118" fmla="*/ 206442 w 1018242"/>
                <a:gd name="connsiteY118" fmla="*/ 916454 h 1014892"/>
                <a:gd name="connsiteX119" fmla="*/ 167397 w 1018242"/>
                <a:gd name="connsiteY119" fmla="*/ 884637 h 1014892"/>
                <a:gd name="connsiteX120" fmla="*/ 320064 w 1018242"/>
                <a:gd name="connsiteY120" fmla="*/ 732100 h 1014892"/>
                <a:gd name="connsiteX121" fmla="*/ 361848 w 1018242"/>
                <a:gd name="connsiteY121" fmla="*/ 761174 h 1014892"/>
                <a:gd name="connsiteX122" fmla="*/ 410946 w 1018242"/>
                <a:gd name="connsiteY122" fmla="*/ 785791 h 1014892"/>
                <a:gd name="connsiteX123" fmla="*/ 415986 w 1018242"/>
                <a:gd name="connsiteY123" fmla="*/ 784557 h 1014892"/>
                <a:gd name="connsiteX124" fmla="*/ 465727 w 1018242"/>
                <a:gd name="connsiteY124" fmla="*/ 796385 h 1014892"/>
                <a:gd name="connsiteX125" fmla="*/ 471463 w 1018242"/>
                <a:gd name="connsiteY125" fmla="*/ 797243 h 1014892"/>
                <a:gd name="connsiteX126" fmla="*/ 469434 w 1018242"/>
                <a:gd name="connsiteY126" fmla="*/ 799506 h 1014892"/>
                <a:gd name="connsiteX127" fmla="*/ 300477 w 1018242"/>
                <a:gd name="connsiteY127" fmla="*/ 967780 h 1014892"/>
                <a:gd name="connsiteX128" fmla="*/ 295965 w 1018242"/>
                <a:gd name="connsiteY128" fmla="*/ 968706 h 1014892"/>
                <a:gd name="connsiteX129" fmla="*/ 252655 w 1018242"/>
                <a:gd name="connsiteY129" fmla="*/ 946214 h 1014892"/>
                <a:gd name="connsiteX130" fmla="*/ 251082 w 1018242"/>
                <a:gd name="connsiteY130" fmla="*/ 945117 h 1014892"/>
                <a:gd name="connsiteX131" fmla="*/ 253386 w 1018242"/>
                <a:gd name="connsiteY131" fmla="*/ 942682 h 1014892"/>
                <a:gd name="connsiteX132" fmla="*/ 410946 w 1018242"/>
                <a:gd name="connsiteY132" fmla="*/ 785791 h 1014892"/>
                <a:gd name="connsiteX133" fmla="*/ 542483 w 1018242"/>
                <a:gd name="connsiteY133" fmla="*/ 799608 h 1014892"/>
                <a:gd name="connsiteX134" fmla="*/ 548044 w 1018242"/>
                <a:gd name="connsiteY134" fmla="*/ 797037 h 1014892"/>
                <a:gd name="connsiteX135" fmla="*/ 647099 w 1018242"/>
                <a:gd name="connsiteY135" fmla="*/ 765048 h 1014892"/>
                <a:gd name="connsiteX136" fmla="*/ 649687 w 1018242"/>
                <a:gd name="connsiteY136" fmla="*/ 763883 h 1014892"/>
                <a:gd name="connsiteX137" fmla="*/ 650435 w 1018242"/>
                <a:gd name="connsiteY137" fmla="*/ 764706 h 1014892"/>
                <a:gd name="connsiteX138" fmla="*/ 647795 w 1018242"/>
                <a:gd name="connsiteY138" fmla="*/ 766591 h 1014892"/>
                <a:gd name="connsiteX139" fmla="*/ 410507 w 1018242"/>
                <a:gd name="connsiteY139" fmla="*/ 1002682 h 1014892"/>
                <a:gd name="connsiteX140" fmla="*/ 406663 w 1018242"/>
                <a:gd name="connsiteY140" fmla="*/ 1004500 h 1014892"/>
                <a:gd name="connsiteX141" fmla="*/ 351264 w 1018242"/>
                <a:gd name="connsiteY141" fmla="*/ 990134 h 1014892"/>
                <a:gd name="connsiteX142" fmla="*/ 353520 w 1018242"/>
                <a:gd name="connsiteY142" fmla="*/ 987631 h 1014892"/>
                <a:gd name="connsiteX143" fmla="*/ 542483 w 1018242"/>
                <a:gd name="connsiteY143" fmla="*/ 799608 h 1014892"/>
                <a:gd name="connsiteX144" fmla="*/ 1002381 w 1018242"/>
                <a:gd name="connsiteY144" fmla="*/ 630751 h 1014892"/>
                <a:gd name="connsiteX145" fmla="*/ 1003005 w 1018242"/>
                <a:gd name="connsiteY145" fmla="*/ 631060 h 1014892"/>
                <a:gd name="connsiteX146" fmla="*/ 996967 w 1018242"/>
                <a:gd name="connsiteY146" fmla="*/ 652763 h 1014892"/>
                <a:gd name="connsiteX147" fmla="*/ 960360 w 1018242"/>
                <a:gd name="connsiteY147" fmla="*/ 742385 h 1014892"/>
                <a:gd name="connsiteX148" fmla="*/ 954899 w 1018242"/>
                <a:gd name="connsiteY148" fmla="*/ 749860 h 1014892"/>
                <a:gd name="connsiteX149" fmla="*/ 752812 w 1018242"/>
                <a:gd name="connsiteY149" fmla="*/ 951220 h 1014892"/>
                <a:gd name="connsiteX150" fmla="*/ 734747 w 1018242"/>
                <a:gd name="connsiteY150" fmla="*/ 962294 h 1014892"/>
                <a:gd name="connsiteX151" fmla="*/ 633882 w 1018242"/>
                <a:gd name="connsiteY151" fmla="*/ 999391 h 1014892"/>
                <a:gd name="connsiteX152" fmla="*/ 633460 w 1018242"/>
                <a:gd name="connsiteY152" fmla="*/ 999460 h 1014892"/>
                <a:gd name="connsiteX153" fmla="*/ 1002381 w 1018242"/>
                <a:gd name="connsiteY153" fmla="*/ 630751 h 101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018242" h="1014892">
                  <a:moveTo>
                    <a:pt x="1017007" y="541608"/>
                  </a:moveTo>
                  <a:cubicBezTo>
                    <a:pt x="1016716" y="543186"/>
                    <a:pt x="1015927" y="544625"/>
                    <a:pt x="1014758" y="545723"/>
                  </a:cubicBezTo>
                  <a:cubicBezTo>
                    <a:pt x="992006" y="568488"/>
                    <a:pt x="969213" y="591220"/>
                    <a:pt x="946379" y="613883"/>
                  </a:cubicBezTo>
                  <a:cubicBezTo>
                    <a:pt x="813597" y="746054"/>
                    <a:pt x="680829" y="878225"/>
                    <a:pt x="548075" y="1010431"/>
                  </a:cubicBezTo>
                  <a:cubicBezTo>
                    <a:pt x="546038" y="1012625"/>
                    <a:pt x="543192" y="1013928"/>
                    <a:pt x="540189" y="1013997"/>
                  </a:cubicBezTo>
                  <a:cubicBezTo>
                    <a:pt x="518212" y="1015265"/>
                    <a:pt x="496176" y="1015197"/>
                    <a:pt x="474213" y="1013723"/>
                  </a:cubicBezTo>
                  <a:cubicBezTo>
                    <a:pt x="654786" y="833346"/>
                    <a:pt x="835674" y="652625"/>
                    <a:pt x="1016884" y="471563"/>
                  </a:cubicBezTo>
                  <a:cubicBezTo>
                    <a:pt x="1017144" y="475094"/>
                    <a:pt x="1017395" y="477871"/>
                    <a:pt x="1017539" y="480614"/>
                  </a:cubicBezTo>
                  <a:cubicBezTo>
                    <a:pt x="1018629" y="500945"/>
                    <a:pt x="1018454" y="521311"/>
                    <a:pt x="1017007" y="541608"/>
                  </a:cubicBezTo>
                  <a:close/>
                  <a:moveTo>
                    <a:pt x="770058" y="644877"/>
                  </a:moveTo>
                  <a:cubicBezTo>
                    <a:pt x="768978" y="645940"/>
                    <a:pt x="768090" y="647208"/>
                    <a:pt x="767116" y="648374"/>
                  </a:cubicBezTo>
                  <a:cubicBezTo>
                    <a:pt x="766893" y="648203"/>
                    <a:pt x="766674" y="647997"/>
                    <a:pt x="766451" y="647791"/>
                  </a:cubicBezTo>
                  <a:cubicBezTo>
                    <a:pt x="769115" y="642443"/>
                    <a:pt x="771854" y="637128"/>
                    <a:pt x="774426" y="631745"/>
                  </a:cubicBezTo>
                  <a:cubicBezTo>
                    <a:pt x="787207" y="604900"/>
                    <a:pt x="795734" y="576237"/>
                    <a:pt x="799701" y="546785"/>
                  </a:cubicBezTo>
                  <a:cubicBezTo>
                    <a:pt x="799955" y="544283"/>
                    <a:pt x="801090" y="541951"/>
                    <a:pt x="802903" y="540203"/>
                  </a:cubicBezTo>
                  <a:cubicBezTo>
                    <a:pt x="865502" y="477974"/>
                    <a:pt x="928067" y="415711"/>
                    <a:pt x="990594" y="353414"/>
                  </a:cubicBezTo>
                  <a:cubicBezTo>
                    <a:pt x="991379" y="352557"/>
                    <a:pt x="992112" y="351666"/>
                    <a:pt x="992791" y="350740"/>
                  </a:cubicBezTo>
                  <a:cubicBezTo>
                    <a:pt x="993285" y="350808"/>
                    <a:pt x="993782" y="350877"/>
                    <a:pt x="994279" y="350980"/>
                  </a:cubicBezTo>
                  <a:cubicBezTo>
                    <a:pt x="998572" y="367951"/>
                    <a:pt x="1002758" y="384923"/>
                    <a:pt x="1007243" y="401825"/>
                  </a:cubicBezTo>
                  <a:cubicBezTo>
                    <a:pt x="1008460" y="405494"/>
                    <a:pt x="1007260" y="409506"/>
                    <a:pt x="1004239" y="411905"/>
                  </a:cubicBezTo>
                  <a:cubicBezTo>
                    <a:pt x="926085" y="489494"/>
                    <a:pt x="848027" y="567151"/>
                    <a:pt x="770058" y="644877"/>
                  </a:cubicBezTo>
                  <a:close/>
                  <a:moveTo>
                    <a:pt x="801967" y="468545"/>
                  </a:moveTo>
                  <a:cubicBezTo>
                    <a:pt x="801563" y="468957"/>
                    <a:pt x="801114" y="469300"/>
                    <a:pt x="800418" y="469917"/>
                  </a:cubicBezTo>
                  <a:cubicBezTo>
                    <a:pt x="798974" y="461894"/>
                    <a:pt x="797946" y="454145"/>
                    <a:pt x="796139" y="446603"/>
                  </a:cubicBezTo>
                  <a:cubicBezTo>
                    <a:pt x="793540" y="435734"/>
                    <a:pt x="790416" y="425002"/>
                    <a:pt x="787403" y="414237"/>
                  </a:cubicBezTo>
                  <a:cubicBezTo>
                    <a:pt x="786779" y="412831"/>
                    <a:pt x="787146" y="411186"/>
                    <a:pt x="788308" y="410157"/>
                  </a:cubicBezTo>
                  <a:cubicBezTo>
                    <a:pt x="841214" y="357563"/>
                    <a:pt x="894093" y="304934"/>
                    <a:pt x="946948" y="252305"/>
                  </a:cubicBezTo>
                  <a:cubicBezTo>
                    <a:pt x="947356" y="251894"/>
                    <a:pt x="947812" y="251551"/>
                    <a:pt x="948549" y="250900"/>
                  </a:cubicBezTo>
                  <a:cubicBezTo>
                    <a:pt x="950586" y="254465"/>
                    <a:pt x="952663" y="257825"/>
                    <a:pt x="954487" y="261322"/>
                  </a:cubicBezTo>
                  <a:cubicBezTo>
                    <a:pt x="960412" y="272842"/>
                    <a:pt x="966199" y="284431"/>
                    <a:pt x="972124" y="295917"/>
                  </a:cubicBezTo>
                  <a:cubicBezTo>
                    <a:pt x="973009" y="297220"/>
                    <a:pt x="972679" y="299002"/>
                    <a:pt x="971380" y="299928"/>
                  </a:cubicBezTo>
                  <a:cubicBezTo>
                    <a:pt x="914880" y="356122"/>
                    <a:pt x="858402" y="412317"/>
                    <a:pt x="801943" y="468545"/>
                  </a:cubicBezTo>
                  <a:close/>
                  <a:moveTo>
                    <a:pt x="735419" y="319539"/>
                  </a:moveTo>
                  <a:cubicBezTo>
                    <a:pt x="785808" y="269140"/>
                    <a:pt x="836538" y="218431"/>
                    <a:pt x="887606" y="167380"/>
                  </a:cubicBezTo>
                  <a:cubicBezTo>
                    <a:pt x="898269" y="180408"/>
                    <a:pt x="908932" y="193403"/>
                    <a:pt x="919293" y="206020"/>
                  </a:cubicBezTo>
                  <a:cubicBezTo>
                    <a:pt x="867247" y="258065"/>
                    <a:pt x="815596" y="309700"/>
                    <a:pt x="764339" y="360923"/>
                  </a:cubicBezTo>
                  <a:cubicBezTo>
                    <a:pt x="754598" y="347002"/>
                    <a:pt x="744882" y="333083"/>
                    <a:pt x="735405" y="319539"/>
                  </a:cubicBezTo>
                  <a:close/>
                  <a:moveTo>
                    <a:pt x="677476" y="267186"/>
                  </a:moveTo>
                  <a:cubicBezTo>
                    <a:pt x="670506" y="262283"/>
                    <a:pt x="663217" y="257860"/>
                    <a:pt x="656397" y="253437"/>
                  </a:cubicBezTo>
                  <a:cubicBezTo>
                    <a:pt x="707976" y="201940"/>
                    <a:pt x="759494" y="150511"/>
                    <a:pt x="811506" y="98568"/>
                  </a:cubicBezTo>
                  <a:cubicBezTo>
                    <a:pt x="824534" y="109197"/>
                    <a:pt x="837498" y="119757"/>
                    <a:pt x="850125" y="130077"/>
                  </a:cubicBezTo>
                  <a:cubicBezTo>
                    <a:pt x="799084" y="181060"/>
                    <a:pt x="748266" y="231802"/>
                    <a:pt x="697670" y="282340"/>
                  </a:cubicBezTo>
                  <a:cubicBezTo>
                    <a:pt x="691118" y="277403"/>
                    <a:pt x="684439" y="272054"/>
                    <a:pt x="677445" y="267186"/>
                  </a:cubicBezTo>
                  <a:close/>
                  <a:moveTo>
                    <a:pt x="607506" y="228511"/>
                  </a:moveTo>
                  <a:cubicBezTo>
                    <a:pt x="606515" y="229883"/>
                    <a:pt x="604722" y="230363"/>
                    <a:pt x="603175" y="229711"/>
                  </a:cubicBezTo>
                  <a:cubicBezTo>
                    <a:pt x="585535" y="223677"/>
                    <a:pt x="567350" y="219391"/>
                    <a:pt x="548880" y="216923"/>
                  </a:cubicBezTo>
                  <a:cubicBezTo>
                    <a:pt x="548538" y="216854"/>
                    <a:pt x="548167" y="216820"/>
                    <a:pt x="547814" y="216751"/>
                  </a:cubicBezTo>
                  <a:cubicBezTo>
                    <a:pt x="547615" y="216443"/>
                    <a:pt x="547416" y="216100"/>
                    <a:pt x="547221" y="215791"/>
                  </a:cubicBezTo>
                  <a:cubicBezTo>
                    <a:pt x="548150" y="215243"/>
                    <a:pt x="549028" y="214625"/>
                    <a:pt x="549847" y="213905"/>
                  </a:cubicBezTo>
                  <a:cubicBezTo>
                    <a:pt x="605507" y="158568"/>
                    <a:pt x="661135" y="103197"/>
                    <a:pt x="716733" y="47757"/>
                  </a:cubicBezTo>
                  <a:cubicBezTo>
                    <a:pt x="718139" y="45768"/>
                    <a:pt x="720895" y="45288"/>
                    <a:pt x="722887" y="46694"/>
                  </a:cubicBezTo>
                  <a:cubicBezTo>
                    <a:pt x="722901" y="46694"/>
                    <a:pt x="722918" y="46728"/>
                    <a:pt x="722932" y="46728"/>
                  </a:cubicBezTo>
                  <a:cubicBezTo>
                    <a:pt x="737462" y="54203"/>
                    <a:pt x="752075" y="61506"/>
                    <a:pt x="767226" y="69151"/>
                  </a:cubicBezTo>
                  <a:cubicBezTo>
                    <a:pt x="766053" y="70454"/>
                    <a:pt x="765487" y="71174"/>
                    <a:pt x="764843" y="71825"/>
                  </a:cubicBezTo>
                  <a:cubicBezTo>
                    <a:pt x="712372" y="124043"/>
                    <a:pt x="659915" y="176260"/>
                    <a:pt x="607475" y="228511"/>
                  </a:cubicBezTo>
                  <a:close/>
                  <a:moveTo>
                    <a:pt x="476682" y="214043"/>
                  </a:moveTo>
                  <a:cubicBezTo>
                    <a:pt x="475478" y="215277"/>
                    <a:pt x="473922" y="216100"/>
                    <a:pt x="472224" y="216408"/>
                  </a:cubicBezTo>
                  <a:cubicBezTo>
                    <a:pt x="437533" y="220797"/>
                    <a:pt x="403897" y="231322"/>
                    <a:pt x="372885" y="247471"/>
                  </a:cubicBezTo>
                  <a:cubicBezTo>
                    <a:pt x="372532" y="247642"/>
                    <a:pt x="372163" y="247745"/>
                    <a:pt x="371784" y="247848"/>
                  </a:cubicBezTo>
                  <a:cubicBezTo>
                    <a:pt x="371479" y="247814"/>
                    <a:pt x="371177" y="247780"/>
                    <a:pt x="370879" y="247711"/>
                  </a:cubicBezTo>
                  <a:cubicBezTo>
                    <a:pt x="371726" y="246820"/>
                    <a:pt x="372412" y="246065"/>
                    <a:pt x="373135" y="245346"/>
                  </a:cubicBezTo>
                  <a:cubicBezTo>
                    <a:pt x="451229" y="167585"/>
                    <a:pt x="529317" y="89825"/>
                    <a:pt x="607396" y="12065"/>
                  </a:cubicBezTo>
                  <a:cubicBezTo>
                    <a:pt x="608524" y="10591"/>
                    <a:pt x="610434" y="9940"/>
                    <a:pt x="612230" y="10420"/>
                  </a:cubicBezTo>
                  <a:cubicBezTo>
                    <a:pt x="629952" y="15117"/>
                    <a:pt x="647685" y="19780"/>
                    <a:pt x="665431" y="24374"/>
                  </a:cubicBezTo>
                  <a:cubicBezTo>
                    <a:pt x="665802" y="24545"/>
                    <a:pt x="666155" y="24785"/>
                    <a:pt x="666484" y="25026"/>
                  </a:cubicBezTo>
                  <a:cubicBezTo>
                    <a:pt x="665723" y="25848"/>
                    <a:pt x="665071" y="26603"/>
                    <a:pt x="664355" y="27322"/>
                  </a:cubicBezTo>
                  <a:cubicBezTo>
                    <a:pt x="601794" y="89585"/>
                    <a:pt x="539226" y="151814"/>
                    <a:pt x="476651" y="214043"/>
                  </a:cubicBezTo>
                  <a:close/>
                  <a:moveTo>
                    <a:pt x="0" y="532111"/>
                  </a:moveTo>
                  <a:cubicBezTo>
                    <a:pt x="114" y="512671"/>
                    <a:pt x="288" y="493231"/>
                    <a:pt x="642" y="473757"/>
                  </a:cubicBezTo>
                  <a:cubicBezTo>
                    <a:pt x="921" y="471974"/>
                    <a:pt x="1801" y="470363"/>
                    <a:pt x="3134" y="469162"/>
                  </a:cubicBezTo>
                  <a:cubicBezTo>
                    <a:pt x="42272" y="430077"/>
                    <a:pt x="81451" y="391060"/>
                    <a:pt x="120669" y="352077"/>
                  </a:cubicBezTo>
                  <a:cubicBezTo>
                    <a:pt x="236921" y="236363"/>
                    <a:pt x="353155" y="120614"/>
                    <a:pt x="469372" y="4831"/>
                  </a:cubicBezTo>
                  <a:cubicBezTo>
                    <a:pt x="471666" y="2328"/>
                    <a:pt x="474871" y="888"/>
                    <a:pt x="478255" y="820"/>
                  </a:cubicBezTo>
                  <a:cubicBezTo>
                    <a:pt x="499310" y="-312"/>
                    <a:pt x="520410" y="-277"/>
                    <a:pt x="541458" y="957"/>
                  </a:cubicBezTo>
                  <a:cubicBezTo>
                    <a:pt x="542411" y="1026"/>
                    <a:pt x="543361" y="1162"/>
                    <a:pt x="543679" y="1197"/>
                  </a:cubicBezTo>
                  <a:cubicBezTo>
                    <a:pt x="363017" y="181711"/>
                    <a:pt x="182041" y="362534"/>
                    <a:pt x="755" y="543631"/>
                  </a:cubicBezTo>
                  <a:cubicBezTo>
                    <a:pt x="450" y="539174"/>
                    <a:pt x="-17" y="535642"/>
                    <a:pt x="0" y="532111"/>
                  </a:cubicBezTo>
                  <a:close/>
                  <a:moveTo>
                    <a:pt x="14020" y="383791"/>
                  </a:moveTo>
                  <a:cubicBezTo>
                    <a:pt x="19447" y="366957"/>
                    <a:pt x="24597" y="350054"/>
                    <a:pt x="30367" y="333322"/>
                  </a:cubicBezTo>
                  <a:cubicBezTo>
                    <a:pt x="37962" y="311962"/>
                    <a:pt x="47170" y="291186"/>
                    <a:pt x="57912" y="271197"/>
                  </a:cubicBezTo>
                  <a:cubicBezTo>
                    <a:pt x="58839" y="269482"/>
                    <a:pt x="60009" y="267905"/>
                    <a:pt x="61386" y="266534"/>
                  </a:cubicBezTo>
                  <a:cubicBezTo>
                    <a:pt x="129920" y="198271"/>
                    <a:pt x="198522" y="130077"/>
                    <a:pt x="267189" y="61917"/>
                  </a:cubicBezTo>
                  <a:cubicBezTo>
                    <a:pt x="271989" y="57974"/>
                    <a:pt x="277367" y="54751"/>
                    <a:pt x="283135" y="52420"/>
                  </a:cubicBezTo>
                  <a:cubicBezTo>
                    <a:pt x="314894" y="36717"/>
                    <a:pt x="348231" y="24443"/>
                    <a:pt x="382584" y="15768"/>
                  </a:cubicBezTo>
                  <a:cubicBezTo>
                    <a:pt x="383483" y="15563"/>
                    <a:pt x="384398" y="15391"/>
                    <a:pt x="384470" y="15391"/>
                  </a:cubicBezTo>
                  <a:cubicBezTo>
                    <a:pt x="261629" y="138100"/>
                    <a:pt x="138518" y="261083"/>
                    <a:pt x="15138" y="384340"/>
                  </a:cubicBezTo>
                  <a:cubicBezTo>
                    <a:pt x="14767" y="384168"/>
                    <a:pt x="14400" y="383997"/>
                    <a:pt x="14020" y="383791"/>
                  </a:cubicBezTo>
                  <a:close/>
                  <a:moveTo>
                    <a:pt x="246319" y="371482"/>
                  </a:moveTo>
                  <a:cubicBezTo>
                    <a:pt x="247348" y="370454"/>
                    <a:pt x="248219" y="369288"/>
                    <a:pt x="249162" y="368157"/>
                  </a:cubicBezTo>
                  <a:lnTo>
                    <a:pt x="249847" y="368671"/>
                  </a:lnTo>
                  <a:cubicBezTo>
                    <a:pt x="248133" y="372100"/>
                    <a:pt x="246367" y="375494"/>
                    <a:pt x="244704" y="378923"/>
                  </a:cubicBezTo>
                  <a:cubicBezTo>
                    <a:pt x="230787" y="407620"/>
                    <a:pt x="221578" y="438340"/>
                    <a:pt x="217434" y="469951"/>
                  </a:cubicBezTo>
                  <a:cubicBezTo>
                    <a:pt x="217047" y="471802"/>
                    <a:pt x="216106" y="473482"/>
                    <a:pt x="214735" y="474785"/>
                  </a:cubicBezTo>
                  <a:cubicBezTo>
                    <a:pt x="157423" y="531974"/>
                    <a:pt x="100074" y="589094"/>
                    <a:pt x="42686" y="646180"/>
                  </a:cubicBezTo>
                  <a:cubicBezTo>
                    <a:pt x="37365" y="651460"/>
                    <a:pt x="32058" y="656774"/>
                    <a:pt x="26712" y="662054"/>
                  </a:cubicBezTo>
                  <a:cubicBezTo>
                    <a:pt x="26044" y="662740"/>
                    <a:pt x="25341" y="663322"/>
                    <a:pt x="24628" y="663974"/>
                  </a:cubicBezTo>
                  <a:cubicBezTo>
                    <a:pt x="24230" y="663940"/>
                    <a:pt x="23832" y="663940"/>
                    <a:pt x="23435" y="663905"/>
                  </a:cubicBezTo>
                  <a:cubicBezTo>
                    <a:pt x="19122" y="646866"/>
                    <a:pt x="14904" y="629757"/>
                    <a:pt x="10406" y="612751"/>
                  </a:cubicBezTo>
                  <a:cubicBezTo>
                    <a:pt x="9290" y="609357"/>
                    <a:pt x="10412" y="605654"/>
                    <a:pt x="13211" y="603460"/>
                  </a:cubicBezTo>
                  <a:cubicBezTo>
                    <a:pt x="90978" y="526214"/>
                    <a:pt x="168680" y="448900"/>
                    <a:pt x="246319" y="371482"/>
                  </a:cubicBezTo>
                  <a:close/>
                  <a:moveTo>
                    <a:pt x="216343" y="545962"/>
                  </a:moveTo>
                  <a:cubicBezTo>
                    <a:pt x="216611" y="545688"/>
                    <a:pt x="216926" y="545482"/>
                    <a:pt x="217581" y="544934"/>
                  </a:cubicBezTo>
                  <a:cubicBezTo>
                    <a:pt x="218085" y="548054"/>
                    <a:pt x="218558" y="550866"/>
                    <a:pt x="218994" y="553642"/>
                  </a:cubicBezTo>
                  <a:cubicBezTo>
                    <a:pt x="221419" y="569311"/>
                    <a:pt x="225230" y="584740"/>
                    <a:pt x="230380" y="599757"/>
                  </a:cubicBezTo>
                  <a:cubicBezTo>
                    <a:pt x="231264" y="601711"/>
                    <a:pt x="230698" y="604008"/>
                    <a:pt x="229008" y="605346"/>
                  </a:cubicBezTo>
                  <a:cubicBezTo>
                    <a:pt x="176617" y="657357"/>
                    <a:pt x="124282" y="709437"/>
                    <a:pt x="72000" y="761551"/>
                  </a:cubicBezTo>
                  <a:cubicBezTo>
                    <a:pt x="71252" y="762443"/>
                    <a:pt x="70598" y="763437"/>
                    <a:pt x="70050" y="764465"/>
                  </a:cubicBezTo>
                  <a:lnTo>
                    <a:pt x="69021" y="763951"/>
                  </a:lnTo>
                  <a:cubicBezTo>
                    <a:pt x="65778" y="758088"/>
                    <a:pt x="62397" y="752294"/>
                    <a:pt x="59325" y="746363"/>
                  </a:cubicBezTo>
                  <a:cubicBezTo>
                    <a:pt x="54679" y="737380"/>
                    <a:pt x="50263" y="728260"/>
                    <a:pt x="45710" y="719243"/>
                  </a:cubicBezTo>
                  <a:cubicBezTo>
                    <a:pt x="44788" y="717940"/>
                    <a:pt x="45036" y="716157"/>
                    <a:pt x="46276" y="715162"/>
                  </a:cubicBezTo>
                  <a:cubicBezTo>
                    <a:pt x="102984" y="658797"/>
                    <a:pt x="159673" y="602397"/>
                    <a:pt x="216343" y="545962"/>
                  </a:cubicBezTo>
                  <a:close/>
                  <a:moveTo>
                    <a:pt x="282947" y="695071"/>
                  </a:moveTo>
                  <a:lnTo>
                    <a:pt x="130211" y="847574"/>
                  </a:lnTo>
                  <a:cubicBezTo>
                    <a:pt x="119603" y="834682"/>
                    <a:pt x="108885" y="821654"/>
                    <a:pt x="98301" y="808763"/>
                  </a:cubicBezTo>
                  <a:cubicBezTo>
                    <a:pt x="150559" y="756580"/>
                    <a:pt x="202364" y="704842"/>
                    <a:pt x="253715" y="653517"/>
                  </a:cubicBezTo>
                  <a:cubicBezTo>
                    <a:pt x="263490" y="667403"/>
                    <a:pt x="273288" y="681357"/>
                    <a:pt x="282930" y="695071"/>
                  </a:cubicBezTo>
                  <a:close/>
                  <a:moveTo>
                    <a:pt x="361848" y="761174"/>
                  </a:moveTo>
                  <a:cubicBezTo>
                    <a:pt x="310475" y="812500"/>
                    <a:pt x="258672" y="864271"/>
                    <a:pt x="206442" y="916454"/>
                  </a:cubicBezTo>
                  <a:cubicBezTo>
                    <a:pt x="193413" y="905825"/>
                    <a:pt x="180306" y="895162"/>
                    <a:pt x="167397" y="884637"/>
                  </a:cubicBezTo>
                  <a:cubicBezTo>
                    <a:pt x="218679" y="833414"/>
                    <a:pt x="269568" y="782568"/>
                    <a:pt x="320064" y="732100"/>
                  </a:cubicBezTo>
                  <a:cubicBezTo>
                    <a:pt x="334132" y="741905"/>
                    <a:pt x="348189" y="751677"/>
                    <a:pt x="361848" y="761174"/>
                  </a:cubicBezTo>
                  <a:close/>
                  <a:moveTo>
                    <a:pt x="410946" y="785791"/>
                  </a:moveTo>
                  <a:cubicBezTo>
                    <a:pt x="412134" y="784248"/>
                    <a:pt x="414223" y="783734"/>
                    <a:pt x="415986" y="784557"/>
                  </a:cubicBezTo>
                  <a:cubicBezTo>
                    <a:pt x="432173" y="790008"/>
                    <a:pt x="448822" y="793951"/>
                    <a:pt x="465727" y="796385"/>
                  </a:cubicBezTo>
                  <a:cubicBezTo>
                    <a:pt x="467462" y="796625"/>
                    <a:pt x="469197" y="796900"/>
                    <a:pt x="471463" y="797243"/>
                  </a:cubicBezTo>
                  <a:cubicBezTo>
                    <a:pt x="470630" y="798168"/>
                    <a:pt x="470068" y="798888"/>
                    <a:pt x="469434" y="799506"/>
                  </a:cubicBezTo>
                  <a:cubicBezTo>
                    <a:pt x="413107" y="855597"/>
                    <a:pt x="356788" y="911688"/>
                    <a:pt x="300477" y="967780"/>
                  </a:cubicBezTo>
                  <a:cubicBezTo>
                    <a:pt x="299471" y="969254"/>
                    <a:pt x="297472" y="969666"/>
                    <a:pt x="295965" y="968706"/>
                  </a:cubicBezTo>
                  <a:cubicBezTo>
                    <a:pt x="281565" y="961162"/>
                    <a:pt x="267093" y="953723"/>
                    <a:pt x="252655" y="946214"/>
                  </a:cubicBezTo>
                  <a:cubicBezTo>
                    <a:pt x="252102" y="945905"/>
                    <a:pt x="251576" y="945528"/>
                    <a:pt x="251082" y="945117"/>
                  </a:cubicBezTo>
                  <a:cubicBezTo>
                    <a:pt x="251928" y="944225"/>
                    <a:pt x="252638" y="943437"/>
                    <a:pt x="253386" y="942682"/>
                  </a:cubicBezTo>
                  <a:cubicBezTo>
                    <a:pt x="305916" y="890397"/>
                    <a:pt x="358436" y="838111"/>
                    <a:pt x="410946" y="785791"/>
                  </a:cubicBezTo>
                  <a:close/>
                  <a:moveTo>
                    <a:pt x="542483" y="799608"/>
                  </a:moveTo>
                  <a:cubicBezTo>
                    <a:pt x="544032" y="798203"/>
                    <a:pt x="545973" y="797311"/>
                    <a:pt x="548044" y="797037"/>
                  </a:cubicBezTo>
                  <a:cubicBezTo>
                    <a:pt x="582700" y="792340"/>
                    <a:pt x="616242" y="781506"/>
                    <a:pt x="647099" y="765048"/>
                  </a:cubicBezTo>
                  <a:cubicBezTo>
                    <a:pt x="647929" y="764603"/>
                    <a:pt x="648813" y="764260"/>
                    <a:pt x="649687" y="763883"/>
                  </a:cubicBezTo>
                  <a:lnTo>
                    <a:pt x="650435" y="764706"/>
                  </a:lnTo>
                  <a:cubicBezTo>
                    <a:pt x="649502" y="765254"/>
                    <a:pt x="648618" y="765871"/>
                    <a:pt x="647795" y="766591"/>
                  </a:cubicBezTo>
                  <a:cubicBezTo>
                    <a:pt x="568708" y="845277"/>
                    <a:pt x="489614" y="923963"/>
                    <a:pt x="410507" y="1002682"/>
                  </a:cubicBezTo>
                  <a:cubicBezTo>
                    <a:pt x="409520" y="1003780"/>
                    <a:pt x="408136" y="1004431"/>
                    <a:pt x="406663" y="1004500"/>
                  </a:cubicBezTo>
                  <a:cubicBezTo>
                    <a:pt x="387912" y="1000900"/>
                    <a:pt x="369409" y="996100"/>
                    <a:pt x="351264" y="990134"/>
                  </a:cubicBezTo>
                  <a:cubicBezTo>
                    <a:pt x="352166" y="989105"/>
                    <a:pt x="352807" y="988317"/>
                    <a:pt x="353520" y="987631"/>
                  </a:cubicBezTo>
                  <a:cubicBezTo>
                    <a:pt x="416483" y="924923"/>
                    <a:pt x="479469" y="862248"/>
                    <a:pt x="542483" y="799608"/>
                  </a:cubicBezTo>
                  <a:close/>
                  <a:moveTo>
                    <a:pt x="1002381" y="630751"/>
                  </a:moveTo>
                  <a:lnTo>
                    <a:pt x="1003005" y="631060"/>
                  </a:lnTo>
                  <a:cubicBezTo>
                    <a:pt x="1000999" y="638294"/>
                    <a:pt x="999124" y="645563"/>
                    <a:pt x="996967" y="652763"/>
                  </a:cubicBezTo>
                  <a:cubicBezTo>
                    <a:pt x="987731" y="683757"/>
                    <a:pt x="975470" y="713791"/>
                    <a:pt x="960360" y="742385"/>
                  </a:cubicBezTo>
                  <a:cubicBezTo>
                    <a:pt x="958920" y="745128"/>
                    <a:pt x="957079" y="747666"/>
                    <a:pt x="954899" y="749860"/>
                  </a:cubicBezTo>
                  <a:cubicBezTo>
                    <a:pt x="887555" y="816991"/>
                    <a:pt x="820194" y="884123"/>
                    <a:pt x="752812" y="951220"/>
                  </a:cubicBezTo>
                  <a:cubicBezTo>
                    <a:pt x="747453" y="955883"/>
                    <a:pt x="741347" y="959654"/>
                    <a:pt x="734747" y="962294"/>
                  </a:cubicBezTo>
                  <a:cubicBezTo>
                    <a:pt x="702563" y="978271"/>
                    <a:pt x="668743" y="990717"/>
                    <a:pt x="633882" y="999391"/>
                  </a:cubicBezTo>
                  <a:cubicBezTo>
                    <a:pt x="633511" y="999494"/>
                    <a:pt x="633138" y="999528"/>
                    <a:pt x="633460" y="999460"/>
                  </a:cubicBezTo>
                  <a:cubicBezTo>
                    <a:pt x="756165" y="876820"/>
                    <a:pt x="879141" y="753905"/>
                    <a:pt x="1002381" y="630751"/>
                  </a:cubicBezTo>
                  <a:close/>
                </a:path>
              </a:pathLst>
            </a:custGeom>
            <a:solidFill>
              <a:schemeClr val="accent1"/>
            </a:solidFill>
            <a:ln w="3429" cap="flat">
              <a:noFill/>
              <a:prstDash val="solid"/>
              <a:miter/>
            </a:ln>
          </p:spPr>
          <p:txBody>
            <a:bodyPr rtlCol="0" anchor="ctr"/>
            <a:lstStyle/>
            <a:p>
              <a:endParaRPr lang="zh-CN" altLang="en-US">
                <a:cs typeface="思源黑体 Regular" panose="020B0500000000000000" charset="-122"/>
              </a:endParaRPr>
            </a:p>
          </p:txBody>
        </p:sp>
      </p:grpSp>
      <p:grpSp>
        <p:nvGrpSpPr>
          <p:cNvPr id="69" name="组合 68"/>
          <p:cNvGrpSpPr/>
          <p:nvPr>
            <p:custDataLst>
              <p:tags r:id="rId57"/>
            </p:custDataLst>
          </p:nvPr>
        </p:nvGrpSpPr>
        <p:grpSpPr>
          <a:xfrm>
            <a:off x="9603976" y="1411524"/>
            <a:ext cx="2073064" cy="2240586"/>
            <a:chOff x="2199" y="2263"/>
            <a:chExt cx="14788" cy="15639"/>
          </a:xfrm>
        </p:grpSpPr>
        <p:sp>
          <p:nvSpPr>
            <p:cNvPr id="70" name="任意多边形: 形状 16"/>
            <p:cNvSpPr/>
            <p:nvPr>
              <p:custDataLst>
                <p:tags r:id="rId58"/>
              </p:custDataLst>
            </p:nvPr>
          </p:nvSpPr>
          <p:spPr>
            <a:xfrm rot="7697511">
              <a:off x="5624" y="8364"/>
              <a:ext cx="12677" cy="6401"/>
            </a:xfrm>
            <a:custGeom>
              <a:avLst/>
              <a:gdLst>
                <a:gd name="connsiteX0" fmla="*/ 58 w 2249936"/>
                <a:gd name="connsiteY0" fmla="*/ 1136076 h 1136076"/>
                <a:gd name="connsiteX1" fmla="*/ 1113913 w 2249936"/>
                <a:gd name="connsiteY1" fmla="*/ 53 h 1136076"/>
                <a:gd name="connsiteX2" fmla="*/ 2249937 w 2249936"/>
                <a:gd name="connsiteY2" fmla="*/ 1113909 h 1136076"/>
              </a:gdLst>
              <a:ahLst/>
              <a:cxnLst>
                <a:cxn ang="0">
                  <a:pos x="connsiteX0" y="connsiteY0"/>
                </a:cxn>
                <a:cxn ang="0">
                  <a:pos x="connsiteX1" y="connsiteY1"/>
                </a:cxn>
                <a:cxn ang="0">
                  <a:pos x="connsiteX2" y="connsiteY2"/>
                </a:cxn>
              </a:cxnLst>
              <a:rect l="l" t="t" r="r" b="b"/>
              <a:pathLst>
                <a:path w="2249936" h="1136076">
                  <a:moveTo>
                    <a:pt x="58" y="1136076"/>
                  </a:moveTo>
                  <a:cubicBezTo>
                    <a:pt x="-6169" y="514639"/>
                    <a:pt x="492725" y="6031"/>
                    <a:pt x="1113913" y="53"/>
                  </a:cubicBezTo>
                  <a:cubicBezTo>
                    <a:pt x="1735102" y="-5925"/>
                    <a:pt x="2243959" y="492720"/>
                    <a:pt x="2249937" y="1113909"/>
                  </a:cubicBezTo>
                </a:path>
              </a:pathLst>
            </a:custGeom>
            <a:noFill/>
            <a:ln w="9525" cap="flat">
              <a:solidFill>
                <a:schemeClr val="accent1">
                  <a:lumMod val="40000"/>
                  <a:lumOff val="60000"/>
                </a:schemeClr>
              </a:solidFill>
              <a:prstDash val="solid"/>
              <a:miter/>
            </a:ln>
          </p:spPr>
          <p:txBody>
            <a:bodyPr rtlCol="0" anchor="ctr"/>
            <a:lstStyle/>
            <a:p>
              <a:endParaRPr lang="zh-CN" altLang="en-US"/>
            </a:p>
          </p:txBody>
        </p:sp>
        <p:sp>
          <p:nvSpPr>
            <p:cNvPr id="71" name="椭圆 70"/>
            <p:cNvSpPr/>
            <p:nvPr>
              <p:custDataLst>
                <p:tags r:id="rId59"/>
              </p:custDataLst>
            </p:nvPr>
          </p:nvSpPr>
          <p:spPr>
            <a:xfrm rot="20405484">
              <a:off x="5187" y="14267"/>
              <a:ext cx="672" cy="67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custDataLst>
                <p:tags r:id="rId60"/>
              </p:custDataLst>
            </p:nvPr>
          </p:nvSpPr>
          <p:spPr>
            <a:xfrm rot="20405484">
              <a:off x="13185" y="4403"/>
              <a:ext cx="467" cy="46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片 72" descr="E:/设计素材图片2/yang-0TQyMgloraY-unsplash.jpgyang-0TQyMgloraY-unsplash"/>
            <p:cNvPicPr>
              <a:picLocks noChangeAspect="1"/>
            </p:cNvPicPr>
            <p:nvPr>
              <p:custDataLst>
                <p:tags r:id="rId61"/>
              </p:custDataLst>
            </p:nvPr>
          </p:nvPicPr>
          <p:blipFill rotWithShape="1">
            <a:blip r:embed="rId62" cstate="email"/>
            <a:srcRect l="14713" t="14000" r="14713" b="14000"/>
            <a:stretch>
              <a:fillRect/>
            </a:stretch>
          </p:blipFill>
          <p:spPr>
            <a:xfrm>
              <a:off x="3853" y="3918"/>
              <a:ext cx="11483" cy="11482"/>
            </a:xfrm>
            <a:custGeom>
              <a:avLst/>
              <a:gdLst/>
              <a:ahLst/>
              <a:cxnLst>
                <a:cxn ang="3">
                  <a:pos x="hc" y="t"/>
                </a:cxn>
                <a:cxn ang="cd2">
                  <a:pos x="l" y="vc"/>
                </a:cxn>
                <a:cxn ang="cd4">
                  <a:pos x="hc" y="b"/>
                </a:cxn>
                <a:cxn ang="0">
                  <a:pos x="r" y="vc"/>
                </a:cxn>
              </a:cxnLst>
              <a:rect l="l" t="t" r="r" b="b"/>
              <a:pathLst>
                <a:path w="5263" h="5263">
                  <a:moveTo>
                    <a:pt x="2631" y="0"/>
                  </a:moveTo>
                  <a:cubicBezTo>
                    <a:pt x="4085" y="0"/>
                    <a:pt x="5263" y="1178"/>
                    <a:pt x="5263" y="2631"/>
                  </a:cubicBezTo>
                  <a:cubicBezTo>
                    <a:pt x="5263" y="4085"/>
                    <a:pt x="4085" y="5263"/>
                    <a:pt x="2631" y="5263"/>
                  </a:cubicBezTo>
                  <a:cubicBezTo>
                    <a:pt x="1178" y="5263"/>
                    <a:pt x="0" y="4085"/>
                    <a:pt x="0" y="2631"/>
                  </a:cubicBezTo>
                  <a:cubicBezTo>
                    <a:pt x="0" y="1178"/>
                    <a:pt x="1178" y="0"/>
                    <a:pt x="2631" y="0"/>
                  </a:cubicBezTo>
                  <a:close/>
                </a:path>
              </a:pathLst>
            </a:custGeom>
            <a:ln w="6350">
              <a:solidFill>
                <a:schemeClr val="tx1">
                  <a:lumMod val="40000"/>
                  <a:lumOff val="60000"/>
                  <a:alpha val="20000"/>
                </a:schemeClr>
              </a:solidFill>
            </a:ln>
          </p:spPr>
        </p:pic>
        <p:sp>
          <p:nvSpPr>
            <p:cNvPr id="74" name="椭圆 73"/>
            <p:cNvSpPr/>
            <p:nvPr>
              <p:custDataLst>
                <p:tags r:id="rId63"/>
              </p:custDataLst>
            </p:nvPr>
          </p:nvSpPr>
          <p:spPr>
            <a:xfrm>
              <a:off x="3174" y="4201"/>
              <a:ext cx="1554" cy="155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custDataLst>
                <p:tags r:id="rId64"/>
              </p:custDataLst>
            </p:nvPr>
          </p:nvSpPr>
          <p:spPr>
            <a:xfrm>
              <a:off x="2199" y="2263"/>
              <a:ext cx="14788" cy="14787"/>
            </a:xfrm>
            <a:prstGeom prst="ellipse">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custDataLst>
                <p:tags r:id="rId65"/>
              </p:custDataLst>
            </p:nvPr>
          </p:nvSpPr>
          <p:spPr>
            <a:xfrm>
              <a:off x="14605" y="14709"/>
              <a:ext cx="467" cy="46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文本框 120"/>
          <p:cNvSpPr txBox="1"/>
          <p:nvPr/>
        </p:nvSpPr>
        <p:spPr>
          <a:xfrm>
            <a:off x="8208645" y="3658870"/>
            <a:ext cx="3540760" cy="922020"/>
          </a:xfrm>
          <a:prstGeom prst="rect">
            <a:avLst/>
          </a:prstGeom>
          <a:noFill/>
          <a:ln w="28575">
            <a:gradFill>
              <a:gsLst>
                <a:gs pos="50000">
                  <a:srgbClr val="3474CB"/>
                </a:gs>
                <a:gs pos="0">
                  <a:srgbClr val="03BEC1"/>
                </a:gs>
                <a:gs pos="100000">
                  <a:srgbClr val="8E52DF"/>
                </a:gs>
              </a:gsLst>
              <a:lin ang="5400000" scaled="0"/>
            </a:gradFill>
          </a:ln>
        </p:spPr>
        <p:txBody>
          <a:bodyPr wrap="square" rtlCol="0">
            <a:spAutoFit/>
          </a:bodyPr>
          <a:lstStyle/>
          <a:p>
            <a:r>
              <a:rPr lang="en-US" altLang="zh-CN">
                <a:latin typeface="Times New Roman" panose="02020603050405020304" charset="0"/>
                <a:cs typeface="Times New Roman" panose="02020603050405020304" charset="0"/>
              </a:rPr>
              <a:t>Survey data snippet like “Over 70 % of students reported difficulty finding reliable campus services.”</a:t>
            </a:r>
            <a:endParaRPr lang="en-US" altLang="zh-CN">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66"/>
          <a:stretch>
            <a:fillRect/>
          </a:stretch>
        </p:blipFill>
        <p:spPr>
          <a:xfrm>
            <a:off x="5272405" y="4806315"/>
            <a:ext cx="5264785" cy="1500505"/>
          </a:xfrm>
          <a:prstGeom prst="rect">
            <a:avLst/>
          </a:prstGeom>
          <a:ln w="28575">
            <a:solidFill>
              <a:schemeClr val="tx1"/>
            </a:solidFill>
            <a:prstDash val="dash"/>
          </a:ln>
        </p:spPr>
      </p:pic>
      <p:pic>
        <p:nvPicPr>
          <p:cNvPr id="8" name="图片 7" descr="语音气泡"/>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009130" y="3832225"/>
            <a:ext cx="914400" cy="914400"/>
          </a:xfrm>
          <a:prstGeom prst="rect">
            <a:avLst/>
          </a:prstGeom>
        </p:spPr>
      </p:pic>
    </p:spTree>
    <p:custDataLst>
      <p:tags r:id="rId69"/>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112"/>
          <p:cNvSpPr/>
          <p:nvPr>
            <p:custDataLst>
              <p:tags r:id="rId1"/>
            </p:custDataLst>
          </p:nvPr>
        </p:nvSpPr>
        <p:spPr>
          <a:xfrm>
            <a:off x="318" y="0"/>
            <a:ext cx="12191365" cy="281241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4" name="矩形 3"/>
          <p:cNvSpPr/>
          <p:nvPr/>
        </p:nvSpPr>
        <p:spPr>
          <a:xfrm>
            <a:off x="318" y="0"/>
            <a:ext cx="12191365" cy="2812415"/>
          </a:xfrm>
          <a:prstGeom prst="rect">
            <a:avLst/>
          </a:prstGeom>
          <a:solidFill>
            <a:srgbClr val="546D9C">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grpSp>
        <p:nvGrpSpPr>
          <p:cNvPr id="62" name="组合 61"/>
          <p:cNvGrpSpPr/>
          <p:nvPr/>
        </p:nvGrpSpPr>
        <p:grpSpPr>
          <a:xfrm>
            <a:off x="4391660" y="1737995"/>
            <a:ext cx="3408680" cy="4834890"/>
            <a:chOff x="7000" y="2737"/>
            <a:chExt cx="5368" cy="7614"/>
          </a:xfrm>
        </p:grpSpPr>
        <p:sp>
          <p:nvSpPr>
            <p:cNvPr id="5" name="矩形 4"/>
            <p:cNvSpPr/>
            <p:nvPr/>
          </p:nvSpPr>
          <p:spPr>
            <a:xfrm>
              <a:off x="7000" y="2737"/>
              <a:ext cx="5368" cy="7614"/>
            </a:xfrm>
            <a:prstGeom prst="rect">
              <a:avLst/>
            </a:prstGeom>
            <a:solidFill>
              <a:schemeClr val="bg1">
                <a:alpha val="86000"/>
              </a:schemeClr>
            </a:solidFill>
            <a:ln w="28575">
              <a:gradFill>
                <a:gsLst>
                  <a:gs pos="50000">
                    <a:srgbClr val="1F5FBF"/>
                  </a:gs>
                  <a:gs pos="0">
                    <a:srgbClr val="1486CB"/>
                  </a:gs>
                  <a:gs pos="100000">
                    <a:srgbClr val="2A34B2"/>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6D9C"/>
                </a:solidFill>
                <a:cs typeface="思源黑体 CN Normal" panose="020B0400000000000000" charset="-122"/>
              </a:endParaRPr>
            </a:p>
          </p:txBody>
        </p:sp>
        <p:sp>
          <p:nvSpPr>
            <p:cNvPr id="11" name="文本框 10"/>
            <p:cNvSpPr txBox="1"/>
            <p:nvPr>
              <p:custDataLst>
                <p:tags r:id="rId3"/>
              </p:custDataLst>
            </p:nvPr>
          </p:nvSpPr>
          <p:spPr>
            <a:xfrm>
              <a:off x="7741" y="4596"/>
              <a:ext cx="3886" cy="531"/>
            </a:xfrm>
            <a:prstGeom prst="rect">
              <a:avLst/>
            </a:prstGeom>
            <a:noFill/>
          </p:spPr>
          <p:txBody>
            <a:bodyPr wrap="square" rtlCol="0">
              <a:spAutoFit/>
            </a:bodyPr>
            <a:lstStyle/>
            <a:p>
              <a:pPr algn="ctr"/>
              <a:r>
                <a:rPr lang="en-US" altLang="zh-CN" sz="1600" spc="100" dirty="0">
                  <a:solidFill>
                    <a:srgbClr val="546D9C"/>
                  </a:solidFill>
                  <a:uFillTx/>
                  <a:latin typeface="思源黑体 CN Bold" panose="020B0800000000000000" charset="-122"/>
                  <a:ea typeface="思源黑体 CN Bold" panose="020B0800000000000000" charset="-122"/>
                  <a:cs typeface="+mn-ea"/>
                  <a:sym typeface="+mn-lt"/>
                </a:rPr>
                <a:t>User</a:t>
              </a:r>
              <a:endParaRPr lang="en-US" altLang="zh-CN" sz="1600" spc="100" dirty="0">
                <a:solidFill>
                  <a:srgbClr val="546D9C"/>
                </a:solidFill>
                <a:uFillTx/>
                <a:latin typeface="思源黑体 CN Bold" panose="020B0800000000000000" charset="-122"/>
                <a:ea typeface="思源黑体 CN Bold" panose="020B0800000000000000" charset="-122"/>
                <a:cs typeface="+mn-ea"/>
                <a:sym typeface="+mn-lt"/>
              </a:endParaRPr>
            </a:p>
          </p:txBody>
        </p:sp>
        <p:sp>
          <p:nvSpPr>
            <p:cNvPr id="16" name="文本框 15"/>
            <p:cNvSpPr txBox="1"/>
            <p:nvPr>
              <p:custDataLst>
                <p:tags r:id="rId4"/>
              </p:custDataLst>
            </p:nvPr>
          </p:nvSpPr>
          <p:spPr>
            <a:xfrm>
              <a:off x="7312" y="5168"/>
              <a:ext cx="4740" cy="1016"/>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 </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Save time searching for information and connecting with others, improving overall efficiency.</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32" name="椭圆 31"/>
            <p:cNvSpPr/>
            <p:nvPr/>
          </p:nvSpPr>
          <p:spPr>
            <a:xfrm>
              <a:off x="9142" y="3180"/>
              <a:ext cx="1084" cy="1084"/>
            </a:xfrm>
            <a:prstGeom prst="ellipse">
              <a:avLst/>
            </a:prstGeom>
            <a:noFill/>
            <a:ln w="38100">
              <a:solidFill>
                <a:srgbClr val="546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6D9C"/>
                </a:solidFill>
                <a:cs typeface="思源黑体 CN Normal" panose="020B0400000000000000" charset="-122"/>
              </a:endParaRPr>
            </a:p>
          </p:txBody>
        </p:sp>
        <p:sp>
          <p:nvSpPr>
            <p:cNvPr id="38" name="副标题 33"/>
            <p:cNvSpPr>
              <a:spLocks noGrp="1"/>
            </p:cNvSpPr>
            <p:nvPr>
              <p:custDataLst>
                <p:tags r:id="rId5"/>
              </p:custDataLst>
            </p:nvPr>
          </p:nvSpPr>
          <p:spPr>
            <a:xfrm>
              <a:off x="8854" y="3349"/>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rgbClr val="546D9C"/>
                  </a:solidFill>
                  <a:uFillTx/>
                  <a:latin typeface="金山云技术体" charset="-122"/>
                  <a:ea typeface="金山云技术体" charset="-122"/>
                  <a:cs typeface="金山云技术体" charset="-122"/>
                  <a:sym typeface="+mn-ea"/>
                </a:rPr>
                <a:t>01</a:t>
              </a:r>
              <a:endParaRPr lang="en-US" altLang="zh-CN" sz="2600" spc="0">
                <a:solidFill>
                  <a:srgbClr val="546D9C"/>
                </a:solidFill>
                <a:uFillTx/>
                <a:latin typeface="金山云技术体" charset="-122"/>
                <a:ea typeface="金山云技术体" charset="-122"/>
                <a:cs typeface="金山云技术体" charset="-122"/>
                <a:sym typeface="+mn-ea"/>
              </a:endParaRPr>
            </a:p>
          </p:txBody>
        </p:sp>
      </p:grpSp>
      <p:sp>
        <p:nvSpPr>
          <p:cNvPr id="35" name="矩形 34"/>
          <p:cNvSpPr/>
          <p:nvPr>
            <p:custDataLst>
              <p:tags r:id="rId6"/>
            </p:custDataLst>
          </p:nvPr>
        </p:nvSpPr>
        <p:spPr>
          <a:xfrm>
            <a:off x="606425" y="2169795"/>
            <a:ext cx="3487420" cy="457200"/>
          </a:xfrm>
          <a:prstGeom prst="rect">
            <a:avLst/>
          </a:prstGeom>
          <a:solidFill>
            <a:srgbClr val="9F8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6D9C"/>
              </a:solidFill>
              <a:cs typeface="思源黑体 CN Normal" panose="020B0400000000000000" charset="-122"/>
            </a:endParaRPr>
          </a:p>
        </p:txBody>
      </p:sp>
      <p:grpSp>
        <p:nvGrpSpPr>
          <p:cNvPr id="63" name="组合 62"/>
          <p:cNvGrpSpPr/>
          <p:nvPr/>
        </p:nvGrpSpPr>
        <p:grpSpPr>
          <a:xfrm>
            <a:off x="606425" y="2101215"/>
            <a:ext cx="3408680" cy="4458335"/>
            <a:chOff x="7000" y="2737"/>
            <a:chExt cx="5368" cy="7021"/>
          </a:xfrm>
        </p:grpSpPr>
        <p:sp>
          <p:nvSpPr>
            <p:cNvPr id="64" name="矩形 63"/>
            <p:cNvSpPr/>
            <p:nvPr>
              <p:custDataLst>
                <p:tags r:id="rId7"/>
              </p:custDataLst>
            </p:nvPr>
          </p:nvSpPr>
          <p:spPr>
            <a:xfrm>
              <a:off x="7000" y="2737"/>
              <a:ext cx="5368" cy="7021"/>
            </a:xfrm>
            <a:prstGeom prst="rect">
              <a:avLst/>
            </a:prstGeom>
            <a:solidFill>
              <a:schemeClr val="bg1">
                <a:alpha val="86000"/>
              </a:schemeClr>
            </a:solidFill>
            <a:ln w="28575">
              <a:gradFill>
                <a:gsLst>
                  <a:gs pos="0">
                    <a:schemeClr val="bg1"/>
                  </a:gs>
                  <a:gs pos="42000">
                    <a:srgbClr val="6ACCF2"/>
                  </a:gs>
                  <a:gs pos="100000">
                    <a:srgbClr val="2497EA"/>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6D9C"/>
                </a:solidFill>
                <a:cs typeface="思源黑体 CN Normal" panose="020B0400000000000000" charset="-122"/>
              </a:endParaRPr>
            </a:p>
          </p:txBody>
        </p:sp>
        <p:sp>
          <p:nvSpPr>
            <p:cNvPr id="65" name="文本框 64"/>
            <p:cNvSpPr txBox="1"/>
            <p:nvPr>
              <p:custDataLst>
                <p:tags r:id="rId8"/>
              </p:custDataLst>
            </p:nvPr>
          </p:nvSpPr>
          <p:spPr>
            <a:xfrm>
              <a:off x="7741" y="4596"/>
              <a:ext cx="3886" cy="531"/>
            </a:xfrm>
            <a:prstGeom prst="rect">
              <a:avLst/>
            </a:prstGeom>
            <a:noFill/>
          </p:spPr>
          <p:txBody>
            <a:bodyPr wrap="square" rtlCol="0">
              <a:spAutoFit/>
            </a:bodyPr>
            <a:lstStyle/>
            <a:p>
              <a:pPr algn="ctr"/>
              <a:r>
                <a:rPr lang="en-US" altLang="zh-CN" sz="1600" spc="100" dirty="0">
                  <a:solidFill>
                    <a:srgbClr val="546D9C"/>
                  </a:solidFill>
                  <a:uFillTx/>
                  <a:latin typeface="思源黑体 CN Bold" panose="020B0800000000000000" charset="-122"/>
                  <a:ea typeface="思源黑体 CN Bold" panose="020B0800000000000000" charset="-122"/>
                  <a:cs typeface="+mn-ea"/>
                  <a:sym typeface="+mn-lt"/>
                </a:rPr>
                <a:t>Campus</a:t>
              </a:r>
              <a:endParaRPr lang="en-US" altLang="zh-CN" sz="1600" spc="100" dirty="0">
                <a:solidFill>
                  <a:srgbClr val="546D9C"/>
                </a:solidFill>
                <a:uFillTx/>
                <a:latin typeface="思源黑体 CN Bold" panose="020B0800000000000000" charset="-122"/>
                <a:ea typeface="思源黑体 CN Bold" panose="020B0800000000000000" charset="-122"/>
                <a:cs typeface="+mn-ea"/>
                <a:sym typeface="+mn-lt"/>
              </a:endParaRPr>
            </a:p>
          </p:txBody>
        </p:sp>
        <p:sp>
          <p:nvSpPr>
            <p:cNvPr id="86" name="椭圆 85"/>
            <p:cNvSpPr/>
            <p:nvPr>
              <p:custDataLst>
                <p:tags r:id="rId9"/>
              </p:custDataLst>
            </p:nvPr>
          </p:nvSpPr>
          <p:spPr>
            <a:xfrm>
              <a:off x="9142" y="3180"/>
              <a:ext cx="1084" cy="1084"/>
            </a:xfrm>
            <a:prstGeom prst="ellipse">
              <a:avLst/>
            </a:prstGeom>
            <a:noFill/>
            <a:ln w="38100">
              <a:solidFill>
                <a:srgbClr val="546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6D9C"/>
                </a:solidFill>
                <a:cs typeface="思源黑体 CN Normal" panose="020B0400000000000000" charset="-122"/>
              </a:endParaRPr>
            </a:p>
          </p:txBody>
        </p:sp>
        <p:sp>
          <p:nvSpPr>
            <p:cNvPr id="87" name="副标题 33"/>
            <p:cNvSpPr>
              <a:spLocks noGrp="1"/>
            </p:cNvSpPr>
            <p:nvPr>
              <p:custDataLst>
                <p:tags r:id="rId10"/>
              </p:custDataLst>
            </p:nvPr>
          </p:nvSpPr>
          <p:spPr>
            <a:xfrm>
              <a:off x="8854" y="3349"/>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rgbClr val="546D9C"/>
                  </a:solidFill>
                  <a:uFillTx/>
                  <a:latin typeface="金山云技术体" charset="-122"/>
                  <a:ea typeface="金山云技术体" charset="-122"/>
                  <a:cs typeface="金山云技术体" charset="-122"/>
                  <a:sym typeface="+mn-ea"/>
                </a:rPr>
                <a:t>02</a:t>
              </a:r>
              <a:endParaRPr lang="en-US" altLang="zh-CN" sz="2600" spc="0">
                <a:solidFill>
                  <a:srgbClr val="546D9C"/>
                </a:solidFill>
                <a:uFillTx/>
                <a:latin typeface="金山云技术体" charset="-122"/>
                <a:ea typeface="金山云技术体" charset="-122"/>
                <a:cs typeface="金山云技术体" charset="-122"/>
                <a:sym typeface="+mn-ea"/>
              </a:endParaRPr>
            </a:p>
          </p:txBody>
        </p:sp>
      </p:grpSp>
      <p:grpSp>
        <p:nvGrpSpPr>
          <p:cNvPr id="89" name="组合 88"/>
          <p:cNvGrpSpPr/>
          <p:nvPr/>
        </p:nvGrpSpPr>
        <p:grpSpPr>
          <a:xfrm>
            <a:off x="8174990" y="2101215"/>
            <a:ext cx="3408680" cy="4458335"/>
            <a:chOff x="7000" y="2737"/>
            <a:chExt cx="5368" cy="7021"/>
          </a:xfrm>
        </p:grpSpPr>
        <p:sp>
          <p:nvSpPr>
            <p:cNvPr id="90" name="矩形 89"/>
            <p:cNvSpPr/>
            <p:nvPr>
              <p:custDataLst>
                <p:tags r:id="rId11"/>
              </p:custDataLst>
            </p:nvPr>
          </p:nvSpPr>
          <p:spPr>
            <a:xfrm>
              <a:off x="7000" y="2737"/>
              <a:ext cx="5368" cy="7021"/>
            </a:xfrm>
            <a:prstGeom prst="rect">
              <a:avLst/>
            </a:prstGeom>
            <a:solidFill>
              <a:schemeClr val="bg1">
                <a:alpha val="86000"/>
              </a:schemeClr>
            </a:solidFill>
            <a:ln w="28575">
              <a:gradFill>
                <a:gsLst>
                  <a:gs pos="51300">
                    <a:srgbClr val="4888CF"/>
                  </a:gs>
                  <a:gs pos="0">
                    <a:srgbClr val="95D2FF"/>
                  </a:gs>
                  <a:gs pos="95000">
                    <a:srgbClr val="3965A3"/>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6D9C"/>
                </a:solidFill>
                <a:cs typeface="思源黑体 CN Normal" panose="020B0400000000000000" charset="-122"/>
              </a:endParaRPr>
            </a:p>
          </p:txBody>
        </p:sp>
        <p:sp>
          <p:nvSpPr>
            <p:cNvPr id="91" name="文本框 90"/>
            <p:cNvSpPr txBox="1"/>
            <p:nvPr>
              <p:custDataLst>
                <p:tags r:id="rId12"/>
              </p:custDataLst>
            </p:nvPr>
          </p:nvSpPr>
          <p:spPr>
            <a:xfrm>
              <a:off x="7741" y="4596"/>
              <a:ext cx="3886" cy="531"/>
            </a:xfrm>
            <a:prstGeom prst="rect">
              <a:avLst/>
            </a:prstGeom>
            <a:noFill/>
          </p:spPr>
          <p:txBody>
            <a:bodyPr wrap="square" rtlCol="0">
              <a:spAutoFit/>
            </a:bodyPr>
            <a:lstStyle/>
            <a:p>
              <a:pPr algn="ctr"/>
              <a:r>
                <a:rPr lang="en-US" altLang="zh-CN" sz="1600" spc="100" dirty="0">
                  <a:solidFill>
                    <a:srgbClr val="546D9C"/>
                  </a:solidFill>
                  <a:uFillTx/>
                  <a:latin typeface="思源黑体 CN Bold" panose="020B0800000000000000" charset="-122"/>
                  <a:ea typeface="思源黑体 CN Bold" panose="020B0800000000000000" charset="-122"/>
                  <a:cs typeface="+mn-ea"/>
                  <a:sym typeface="+mn-lt"/>
                </a:rPr>
                <a:t>Team</a:t>
              </a:r>
              <a:endParaRPr lang="en-US" altLang="zh-CN" sz="1600" spc="100" dirty="0">
                <a:solidFill>
                  <a:srgbClr val="546D9C"/>
                </a:solidFill>
                <a:uFillTx/>
                <a:latin typeface="思源黑体 CN Bold" panose="020B0800000000000000" charset="-122"/>
                <a:ea typeface="思源黑体 CN Bold" panose="020B0800000000000000" charset="-122"/>
                <a:cs typeface="+mn-ea"/>
                <a:sym typeface="+mn-lt"/>
              </a:endParaRPr>
            </a:p>
          </p:txBody>
        </p:sp>
        <p:sp>
          <p:nvSpPr>
            <p:cNvPr id="110" name="椭圆 109"/>
            <p:cNvSpPr/>
            <p:nvPr>
              <p:custDataLst>
                <p:tags r:id="rId13"/>
              </p:custDataLst>
            </p:nvPr>
          </p:nvSpPr>
          <p:spPr>
            <a:xfrm>
              <a:off x="9142" y="3180"/>
              <a:ext cx="1084" cy="1084"/>
            </a:xfrm>
            <a:prstGeom prst="ellipse">
              <a:avLst/>
            </a:prstGeom>
            <a:noFill/>
            <a:ln w="38100">
              <a:solidFill>
                <a:srgbClr val="546D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46D9C"/>
                </a:solidFill>
                <a:cs typeface="思源黑体 CN Normal" panose="020B0400000000000000" charset="-122"/>
              </a:endParaRPr>
            </a:p>
          </p:txBody>
        </p:sp>
        <p:sp>
          <p:nvSpPr>
            <p:cNvPr id="111" name="副标题 33"/>
            <p:cNvSpPr>
              <a:spLocks noGrp="1"/>
            </p:cNvSpPr>
            <p:nvPr>
              <p:custDataLst>
                <p:tags r:id="rId14"/>
              </p:custDataLst>
            </p:nvPr>
          </p:nvSpPr>
          <p:spPr>
            <a:xfrm>
              <a:off x="8854" y="3349"/>
              <a:ext cx="1660" cy="708"/>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rgbClr val="546D9C"/>
                  </a:solidFill>
                  <a:uFillTx/>
                  <a:latin typeface="金山云技术体" charset="-122"/>
                  <a:ea typeface="金山云技术体" charset="-122"/>
                  <a:cs typeface="金山云技术体" charset="-122"/>
                  <a:sym typeface="+mn-ea"/>
                </a:rPr>
                <a:t>03</a:t>
              </a:r>
              <a:endParaRPr lang="en-US" altLang="zh-CN" sz="2600" spc="0">
                <a:solidFill>
                  <a:srgbClr val="546D9C"/>
                </a:solidFill>
                <a:uFillTx/>
                <a:latin typeface="金山云技术体" charset="-122"/>
                <a:ea typeface="金山云技术体" charset="-122"/>
                <a:cs typeface="金山云技术体" charset="-122"/>
                <a:sym typeface="+mn-ea"/>
              </a:endParaRPr>
            </a:p>
          </p:txBody>
        </p:sp>
      </p:grpSp>
      <p:sp>
        <p:nvSpPr>
          <p:cNvPr id="3" name="副标题 91"/>
          <p:cNvSpPr>
            <a:spLocks noGrp="1"/>
          </p:cNvSpPr>
          <p:nvPr>
            <p:custDataLst>
              <p:tags r:id="rId15"/>
            </p:custDataLst>
          </p:nvPr>
        </p:nvSpPr>
        <p:spPr>
          <a:xfrm>
            <a:off x="99060" y="954405"/>
            <a:ext cx="4984115" cy="60261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en-US" altLang="zh-CN" sz="2400">
                <a:solidFill>
                  <a:schemeClr val="bg1"/>
                </a:solidFill>
                <a:effectLst/>
                <a:latin typeface="Times New Roman" panose="02020603050405020304" charset="0"/>
                <a:ea typeface="金山云技术体" charset="-122"/>
                <a:cs typeface="Times New Roman" panose="02020603050405020304" charset="0"/>
                <a:sym typeface="金山云技术体" charset="-122"/>
              </a:rPr>
              <a:t>Benefits—Quantitative Metrics   </a:t>
            </a:r>
            <a:endParaRPr lang="en-US" altLang="zh-CN" sz="2400">
              <a:solidFill>
                <a:schemeClr val="bg1"/>
              </a:solidFill>
              <a:effectLst/>
              <a:latin typeface="Times New Roman" panose="02020603050405020304" charset="0"/>
              <a:ea typeface="金山云技术体" charset="-122"/>
              <a:cs typeface="Times New Roman" panose="02020603050405020304" charset="0"/>
              <a:sym typeface="金山云技术体" charset="-122"/>
            </a:endParaRPr>
          </a:p>
        </p:txBody>
      </p:sp>
      <p:sp>
        <p:nvSpPr>
          <p:cNvPr id="2" name="矩形 1"/>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8" name="副标题 33"/>
          <p:cNvSpPr>
            <a:spLocks noGrp="1"/>
          </p:cNvSpPr>
          <p:nvPr>
            <p:custDataLst>
              <p:tags r:id="rId16"/>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1</a:t>
            </a:r>
            <a:endParaRPr lang="en-US" altLang="zh-CN" sz="2600" spc="0">
              <a:solidFill>
                <a:schemeClr val="bg1"/>
              </a:solidFill>
              <a:uFillTx/>
              <a:latin typeface="金山云技术体" charset="-122"/>
              <a:ea typeface="金山云技术体" charset="-122"/>
              <a:cs typeface="金山云技术体" charset="-122"/>
              <a:sym typeface="+mn-ea"/>
            </a:endParaRPr>
          </a:p>
        </p:txBody>
      </p:sp>
      <p:sp>
        <p:nvSpPr>
          <p:cNvPr id="6" name="文本框 5"/>
          <p:cNvSpPr txBox="1"/>
          <p:nvPr>
            <p:custDataLst>
              <p:tags r:id="rId17"/>
            </p:custDataLst>
          </p:nvPr>
        </p:nvSpPr>
        <p:spPr>
          <a:xfrm>
            <a:off x="4589780" y="4037965"/>
            <a:ext cx="3009900" cy="645160"/>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 </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Strengthen trust and safety through real-name authentication and a user rating system.</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7" name="文本框 6"/>
          <p:cNvSpPr txBox="1"/>
          <p:nvPr>
            <p:custDataLst>
              <p:tags r:id="rId18"/>
            </p:custDataLst>
          </p:nvPr>
        </p:nvSpPr>
        <p:spPr>
          <a:xfrm>
            <a:off x="4589780" y="4834890"/>
            <a:ext cx="3009900" cy="645160"/>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Integrated services (trading, errands, carpool) reduce the need to switch between multiple apps.</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0" name="文本框 9"/>
          <p:cNvSpPr txBox="1"/>
          <p:nvPr>
            <p:custDataLst>
              <p:tags r:id="rId19"/>
            </p:custDataLst>
          </p:nvPr>
        </p:nvSpPr>
        <p:spPr>
          <a:xfrm>
            <a:off x="4589780" y="5607050"/>
            <a:ext cx="3009900" cy="645160"/>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Real-time order tracking and feedback provide a smoother user experience.</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2" name="文本框 11"/>
          <p:cNvSpPr txBox="1"/>
          <p:nvPr>
            <p:custDataLst>
              <p:tags r:id="rId20"/>
            </p:custDataLst>
          </p:nvPr>
        </p:nvSpPr>
        <p:spPr>
          <a:xfrm>
            <a:off x="8373745" y="3667125"/>
            <a:ext cx="3009900" cy="645160"/>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 </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Enhance members’ technical skills in full-stack development, database management, and system integration.</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3" name="文本框 12"/>
          <p:cNvSpPr txBox="1"/>
          <p:nvPr>
            <p:custDataLst>
              <p:tags r:id="rId21"/>
            </p:custDataLst>
          </p:nvPr>
        </p:nvSpPr>
        <p:spPr>
          <a:xfrm>
            <a:off x="8376285" y="4378960"/>
            <a:ext cx="3009900" cy="460375"/>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 </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Cultivate teamwork, communication, and project management abilities.</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4" name="文本框 13"/>
          <p:cNvSpPr txBox="1"/>
          <p:nvPr>
            <p:custDataLst>
              <p:tags r:id="rId22"/>
            </p:custDataLst>
          </p:nvPr>
        </p:nvSpPr>
        <p:spPr>
          <a:xfrm>
            <a:off x="8373745" y="4920615"/>
            <a:ext cx="3009900" cy="645160"/>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 </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Serve as a foundation for future competitions, academic presentations, or publications.</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5" name="文本框 14"/>
          <p:cNvSpPr txBox="1"/>
          <p:nvPr>
            <p:custDataLst>
              <p:tags r:id="rId23"/>
            </p:custDataLst>
          </p:nvPr>
        </p:nvSpPr>
        <p:spPr>
          <a:xfrm>
            <a:off x="8432800" y="5599430"/>
            <a:ext cx="3009900" cy="645160"/>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 </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Establish a reusable campus service platform framework for continuous innovation.</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7" name="文本框 16"/>
          <p:cNvSpPr txBox="1"/>
          <p:nvPr>
            <p:custDataLst>
              <p:tags r:id="rId24"/>
            </p:custDataLst>
          </p:nvPr>
        </p:nvSpPr>
        <p:spPr>
          <a:xfrm>
            <a:off x="840740" y="3598545"/>
            <a:ext cx="3009900" cy="460375"/>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 </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Encourage the reuse of idle resources and reduce material waste.</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8" name="文本框 17"/>
          <p:cNvSpPr txBox="1"/>
          <p:nvPr>
            <p:custDataLst>
              <p:tags r:id="rId25"/>
            </p:custDataLst>
          </p:nvPr>
        </p:nvSpPr>
        <p:spPr>
          <a:xfrm>
            <a:off x="840740" y="4108450"/>
            <a:ext cx="3009900" cy="645160"/>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 </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Build a stronger sense of mutual support and community connection among students and staff.</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19" name="文本框 18"/>
          <p:cNvSpPr txBox="1"/>
          <p:nvPr>
            <p:custDataLst>
              <p:tags r:id="rId26"/>
            </p:custDataLst>
          </p:nvPr>
        </p:nvSpPr>
        <p:spPr>
          <a:xfrm>
            <a:off x="840740" y="4786630"/>
            <a:ext cx="3009900" cy="829945"/>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 </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Improve information flow and campus convenience, forming a sustainable and trustworthy service ecosystem.</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0" name="文本框 19"/>
          <p:cNvSpPr txBox="1"/>
          <p:nvPr>
            <p:custDataLst>
              <p:tags r:id="rId27"/>
            </p:custDataLst>
          </p:nvPr>
        </p:nvSpPr>
        <p:spPr>
          <a:xfrm>
            <a:off x="840740" y="5649595"/>
            <a:ext cx="3009900" cy="645160"/>
          </a:xfrm>
          <a:prstGeom prst="rect">
            <a:avLst/>
          </a:prstGeom>
          <a:noFill/>
        </p:spPr>
        <p:txBody>
          <a:bodyPr wrap="square" rtlCol="0">
            <a:spAutoFit/>
          </a:bodyPr>
          <a:lstStyle/>
          <a:p>
            <a:pPr algn="l"/>
            <a:r>
              <a:rPr lang="en-US" altLang="zh-CN" sz="1200">
                <a:solidFill>
                  <a:srgbClr val="546D9C"/>
                </a:solidFill>
                <a:cs typeface="思源黑体 CN Normal" panose="020B0400000000000000" charset="-122"/>
              </a:rPr>
              <a:t>☑ </a:t>
            </a:r>
            <a:r>
              <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rPr>
              <a:t>Provide valuable user data insights for school administrators to enhance future digital campus services.</a:t>
            </a:r>
            <a:endParaRPr lang="en-US" altLang="zh-CN" sz="1200" dirty="0">
              <a:solidFill>
                <a:srgbClr val="546D9C"/>
              </a:solidFill>
              <a:latin typeface="思源黑体 CN Normal" panose="020B0400000000000000" charset="-122"/>
              <a:ea typeface="思源黑体 CN Normal" panose="020B0400000000000000" charset="-122"/>
              <a:cs typeface="思源黑体 CN Normal" panose="020B0400000000000000" charset="-122"/>
              <a:sym typeface="+mn-ea"/>
            </a:endParaRPr>
          </a:p>
        </p:txBody>
      </p:sp>
      <p:sp>
        <p:nvSpPr>
          <p:cNvPr id="23" name="矩形 22"/>
          <p:cNvSpPr/>
          <p:nvPr/>
        </p:nvSpPr>
        <p:spPr>
          <a:xfrm>
            <a:off x="4634230" y="314325"/>
            <a:ext cx="4095750" cy="1397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5" name="副标题 91"/>
              <p:cNvSpPr>
                <a:spLocks noGrp="1"/>
              </p:cNvSpPr>
              <p:nvPr>
                <p:custDataLst>
                  <p:tags r:id="rId28"/>
                </p:custDataLst>
              </p:nvPr>
            </p:nvSpPr>
            <p:spPr>
              <a:xfrm>
                <a:off x="8745220" y="212090"/>
                <a:ext cx="3568065" cy="44640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en-US" altLang="zh-CN" sz="1600">
                    <a:solidFill>
                      <a:schemeClr val="bg1"/>
                    </a:solidFill>
                    <a:effectLst/>
                    <a:latin typeface="Times New Roman" panose="02020603050405020304" charset="0"/>
                    <a:ea typeface="金山云技术体" charset="-122"/>
                    <a:cs typeface="Times New Roman" panose="02020603050405020304" charset="0"/>
                    <a:sym typeface="金山云技术体" charset="-122"/>
                  </a:rPr>
                  <a:t>Transaction Success Rate</a:t>
                </a:r>
                <a14:m>
                  <m:oMath xmlns:m="http://schemas.openxmlformats.org/officeDocument/2006/math">
                    <m:r>
                      <a:rPr lang="en-US" altLang="zh-CN" sz="1600" i="1">
                        <a:solidFill>
                          <a:schemeClr val="bg1"/>
                        </a:solidFill>
                        <a:effectLst/>
                        <a:latin typeface="Cambria Math" panose="02040503050406030204" charset="0"/>
                        <a:ea typeface="金山云技术体" charset="-122"/>
                        <a:cs typeface="Cambria Math" panose="02040503050406030204" charset="0"/>
                        <a:sym typeface="金山云技术体" charset="-122"/>
                      </a:rPr>
                      <m:t>≥</m:t>
                    </m:r>
                    <m:r>
                      <a:rPr lang="en-US" altLang="zh-CN" sz="1600" i="1">
                        <a:solidFill>
                          <a:schemeClr val="bg1"/>
                        </a:solidFill>
                        <a:effectLst/>
                        <a:latin typeface="Cambria Math" panose="02040503050406030204" charset="0"/>
                        <a:ea typeface="金山云技术体" charset="-122"/>
                        <a:cs typeface="Cambria Math" panose="02040503050406030204" charset="0"/>
                        <a:sym typeface="金山云技术体" charset="-122"/>
                      </a:rPr>
                      <m:t>85</m:t>
                    </m:r>
                    <m:r>
                      <a:rPr lang="en-US" altLang="zh-CN" sz="1600" i="1">
                        <a:solidFill>
                          <a:schemeClr val="bg1"/>
                        </a:solidFill>
                        <a:effectLst/>
                        <a:latin typeface="Cambria Math" panose="02040503050406030204" charset="0"/>
                        <a:ea typeface="金山云技术体" charset="-122"/>
                        <a:cs typeface="Cambria Math" panose="02040503050406030204" charset="0"/>
                        <a:sym typeface="金山云技术体" charset="-122"/>
                      </a:rPr>
                      <m:t>%</m:t>
                    </m:r>
                  </m:oMath>
                </a14:m>
                <a:endParaRPr lang="en-US" altLang="zh-CN" sz="1600">
                  <a:solidFill>
                    <a:schemeClr val="bg1"/>
                  </a:solidFill>
                  <a:effectLst/>
                  <a:latin typeface="Times New Roman" panose="02020603050405020304" charset="0"/>
                  <a:ea typeface="金山云技术体" charset="-122"/>
                  <a:cs typeface="Times New Roman" panose="02020603050405020304" charset="0"/>
                  <a:sym typeface="金山云技术体" charset="-122"/>
                </a:endParaRPr>
              </a:p>
            </p:txBody>
          </p:sp>
        </mc:Choice>
        <mc:Fallback>
          <p:sp>
            <p:nvSpPr>
              <p:cNvPr id="25" name="副标题 91"/>
              <p:cNvSpPr>
                <a:spLocks noRot="1" noChangeAspect="1" noMove="1" noResize="1" noEditPoints="1" noAdjustHandles="1" noChangeArrowheads="1" noChangeShapeType="1" noTextEdit="1"/>
              </p:cNvSpPr>
              <p:nvPr>
                <p:custDataLst>
                  <p:tags r:id="rId29"/>
                </p:custDataLst>
              </p:nvPr>
            </p:nvSpPr>
            <p:spPr>
              <a:xfrm>
                <a:off x="8745220" y="212090"/>
                <a:ext cx="3568065" cy="446405"/>
              </a:xfrm>
              <a:prstGeom prst="rect">
                <a:avLst/>
              </a:prstGeom>
              <a:blipFill rotWithShape="1">
                <a:blip r:embed="rId30"/>
                <a:stretch>
                  <a:fillRect/>
                </a:stretch>
              </a:blipFill>
            </p:spPr>
            <p:txBody>
              <a:bodyPr/>
              <a:lstStyle/>
              <a:p>
                <a:r>
                  <a:rPr lang="zh-CN" altLang="en-US">
                    <a:noFill/>
                  </a:rPr>
                  <a:t> </a:t>
                </a:r>
              </a:p>
            </p:txBody>
          </p:sp>
        </mc:Fallback>
      </mc:AlternateContent>
      <p:sp>
        <p:nvSpPr>
          <p:cNvPr id="26" name="矩形 25"/>
          <p:cNvSpPr/>
          <p:nvPr/>
        </p:nvSpPr>
        <p:spPr>
          <a:xfrm>
            <a:off x="4634230" y="669925"/>
            <a:ext cx="3448050" cy="139700"/>
          </a:xfrm>
          <a:prstGeom prst="rect">
            <a:avLst/>
          </a:prstGeom>
          <a:solidFill>
            <a:schemeClr val="accent2">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scene3d>
              <a:camera prst="orthographicFront"/>
              <a:lightRig rig="threePt" dir="t"/>
            </a:scene3d>
          </a:bodyPr>
          <a:lstStyle/>
          <a:p>
            <a:pPr algn="ctr"/>
            <a:endParaRPr lang="zh-CN" altLang="en-US">
              <a:ln w="22225">
                <a:solidFill>
                  <a:schemeClr val="accent2"/>
                </a:solidFill>
                <a:prstDash val="solid"/>
              </a:ln>
              <a:solidFill>
                <a:schemeClr val="accent2">
                  <a:lumMod val="40000"/>
                  <a:lumOff val="60000"/>
                </a:schemeClr>
              </a:solidFill>
              <a:effectLst/>
            </a:endParaRPr>
          </a:p>
        </p:txBody>
      </p:sp>
      <mc:AlternateContent xmlns:mc="http://schemas.openxmlformats.org/markup-compatibility/2006">
        <mc:Choice xmlns:a14="http://schemas.microsoft.com/office/drawing/2010/main" Requires="a14">
          <p:sp>
            <p:nvSpPr>
              <p:cNvPr id="27" name="副标题 91"/>
              <p:cNvSpPr>
                <a:spLocks noGrp="1"/>
              </p:cNvSpPr>
              <p:nvPr>
                <p:custDataLst>
                  <p:tags r:id="rId31"/>
                </p:custDataLst>
              </p:nvPr>
            </p:nvSpPr>
            <p:spPr>
              <a:xfrm>
                <a:off x="8065770" y="567690"/>
                <a:ext cx="3568065" cy="44640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en-US" altLang="zh-CN" sz="1600">
                    <a:solidFill>
                      <a:schemeClr val="bg1"/>
                    </a:solidFill>
                    <a:effectLst/>
                    <a:latin typeface="Times New Roman" panose="02020603050405020304" charset="0"/>
                    <a:ea typeface="金山云技术体" charset="-122"/>
                    <a:cs typeface="Times New Roman" panose="02020603050405020304" charset="0"/>
                    <a:sym typeface="金山云技术体" charset="-122"/>
                  </a:rPr>
                  <a:t>Active user coverage</a:t>
                </a:r>
                <a14:m>
                  <m:oMath xmlns:m="http://schemas.openxmlformats.org/officeDocument/2006/math">
                    <m:r>
                      <a:rPr lang="en-US" altLang="zh-CN" sz="1600" i="1">
                        <a:solidFill>
                          <a:schemeClr val="bg1"/>
                        </a:solidFill>
                        <a:effectLst/>
                        <a:latin typeface="Cambria Math" panose="02040503050406030204" charset="0"/>
                        <a:ea typeface="金山云技术体" charset="-122"/>
                        <a:cs typeface="Cambria Math" panose="02040503050406030204" charset="0"/>
                        <a:sym typeface="金山云技术体" charset="-122"/>
                      </a:rPr>
                      <m:t>≥</m:t>
                    </m:r>
                    <m:r>
                      <a:rPr lang="en-US" altLang="zh-CN" sz="1600" i="1">
                        <a:solidFill>
                          <a:schemeClr val="bg1"/>
                        </a:solidFill>
                        <a:effectLst/>
                        <a:latin typeface="Cambria Math" panose="02040503050406030204" charset="0"/>
                        <a:ea typeface="金山云技术体" charset="-122"/>
                        <a:cs typeface="Cambria Math" panose="02040503050406030204" charset="0"/>
                        <a:sym typeface="金山云技术体" charset="-122"/>
                      </a:rPr>
                      <m:t>60</m:t>
                    </m:r>
                    <m:r>
                      <a:rPr lang="en-US" altLang="zh-CN" sz="1600" i="1">
                        <a:solidFill>
                          <a:schemeClr val="bg1"/>
                        </a:solidFill>
                        <a:effectLst/>
                        <a:latin typeface="Cambria Math" panose="02040503050406030204" charset="0"/>
                        <a:ea typeface="金山云技术体" charset="-122"/>
                        <a:cs typeface="Cambria Math" panose="02040503050406030204" charset="0"/>
                        <a:sym typeface="金山云技术体" charset="-122"/>
                      </a:rPr>
                      <m:t>%</m:t>
                    </m:r>
                  </m:oMath>
                </a14:m>
                <a:endParaRPr lang="en-US" altLang="zh-CN" sz="1600">
                  <a:solidFill>
                    <a:schemeClr val="bg1"/>
                  </a:solidFill>
                  <a:effectLst/>
                  <a:latin typeface="Times New Roman" panose="02020603050405020304" charset="0"/>
                  <a:ea typeface="金山云技术体" charset="-122"/>
                  <a:cs typeface="Times New Roman" panose="02020603050405020304" charset="0"/>
                  <a:sym typeface="金山云技术体" charset="-122"/>
                </a:endParaRPr>
              </a:p>
            </p:txBody>
          </p:sp>
        </mc:Choice>
        <mc:Fallback>
          <p:sp>
            <p:nvSpPr>
              <p:cNvPr id="27" name="副标题 91"/>
              <p:cNvSpPr>
                <a:spLocks noRot="1" noChangeAspect="1" noMove="1" noResize="1" noEditPoints="1" noAdjustHandles="1" noChangeArrowheads="1" noChangeShapeType="1" noTextEdit="1"/>
              </p:cNvSpPr>
              <p:nvPr>
                <p:custDataLst>
                  <p:tags r:id="rId32"/>
                </p:custDataLst>
              </p:nvPr>
            </p:nvSpPr>
            <p:spPr>
              <a:xfrm>
                <a:off x="8065770" y="567690"/>
                <a:ext cx="3568065" cy="446405"/>
              </a:xfrm>
              <a:prstGeom prst="rect">
                <a:avLst/>
              </a:prstGeom>
              <a:blipFill rotWithShape="1">
                <a:blip r:embed="rId33"/>
                <a:stretch>
                  <a:fillRect/>
                </a:stretch>
              </a:blipFill>
            </p:spPr>
            <p:txBody>
              <a:bodyPr/>
              <a:lstStyle/>
              <a:p>
                <a:r>
                  <a:rPr lang="zh-CN" altLang="en-US">
                    <a:noFill/>
                  </a:rPr>
                  <a:t> </a:t>
                </a:r>
              </a:p>
            </p:txBody>
          </p:sp>
        </mc:Fallback>
      </mc:AlternateContent>
      <p:sp>
        <p:nvSpPr>
          <p:cNvPr id="31" name="矩形 30"/>
          <p:cNvSpPr/>
          <p:nvPr/>
        </p:nvSpPr>
        <p:spPr>
          <a:xfrm>
            <a:off x="4634230" y="1101725"/>
            <a:ext cx="1741170" cy="139700"/>
          </a:xfrm>
          <a:prstGeom prst="rect">
            <a:avLst/>
          </a:prstGeom>
          <a:solidFill>
            <a:schemeClr val="accent2">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scene3d>
              <a:camera prst="orthographicFront"/>
              <a:lightRig rig="threePt" dir="t"/>
            </a:scene3d>
          </a:bodyPr>
          <a:lstStyle/>
          <a:p>
            <a:pPr algn="ctr"/>
            <a:endParaRPr lang="zh-CN" altLang="en-US">
              <a:ln w="22225">
                <a:solidFill>
                  <a:schemeClr val="accent2"/>
                </a:solidFill>
                <a:prstDash val="solid"/>
              </a:ln>
              <a:solidFill>
                <a:schemeClr val="accent2">
                  <a:lumMod val="40000"/>
                  <a:lumOff val="60000"/>
                </a:schemeClr>
              </a:solidFill>
              <a:effectLst/>
            </a:endParaRPr>
          </a:p>
        </p:txBody>
      </p:sp>
      <mc:AlternateContent xmlns:mc="http://schemas.openxmlformats.org/markup-compatibility/2006">
        <mc:Choice xmlns:a14="http://schemas.microsoft.com/office/drawing/2010/main" Requires="a14">
          <p:sp>
            <p:nvSpPr>
              <p:cNvPr id="33" name="副标题 91"/>
              <p:cNvSpPr>
                <a:spLocks noGrp="1"/>
              </p:cNvSpPr>
              <p:nvPr>
                <p:custDataLst>
                  <p:tags r:id="rId34"/>
                </p:custDataLst>
              </p:nvPr>
            </p:nvSpPr>
            <p:spPr>
              <a:xfrm>
                <a:off x="6440170" y="969645"/>
                <a:ext cx="4766945" cy="44640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OPPOSans R" panose="00020600040101010101" charset="-122"/>
                    <a:ea typeface="OPPOSans R" panose="00020600040101010101" charset="-122"/>
                    <a:cs typeface="OPPOSans R"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r>
                  <a:rPr lang="en-US" altLang="zh-CN" sz="1600">
                    <a:solidFill>
                      <a:schemeClr val="bg1"/>
                    </a:solidFill>
                    <a:effectLst/>
                    <a:latin typeface="Times New Roman" panose="02020603050405020304" charset="0"/>
                    <a:ea typeface="金山云技术体" charset="-122"/>
                    <a:cs typeface="Times New Roman" panose="02020603050405020304" charset="0"/>
                    <a:sym typeface="金山云技术体" charset="-122"/>
                  </a:rPr>
                  <a:t>Average Response Time Reduced by </a:t>
                </a:r>
                <a14:m>
                  <m:oMath xmlns:m="http://schemas.openxmlformats.org/officeDocument/2006/math">
                    <m:r>
                      <a:rPr lang="en-US" altLang="zh-CN" sz="1600" i="1">
                        <a:solidFill>
                          <a:schemeClr val="bg1"/>
                        </a:solidFill>
                        <a:effectLst/>
                        <a:latin typeface="Cambria Math" panose="02040503050406030204" charset="0"/>
                        <a:ea typeface="金山云技术体" charset="-122"/>
                        <a:cs typeface="Cambria Math" panose="02040503050406030204" charset="0"/>
                        <a:sym typeface="金山云技术体" charset="-122"/>
                      </a:rPr>
                      <m:t>30</m:t>
                    </m:r>
                    <m:r>
                      <a:rPr lang="en-US" altLang="zh-CN" sz="1600" i="1">
                        <a:solidFill>
                          <a:schemeClr val="bg1"/>
                        </a:solidFill>
                        <a:effectLst/>
                        <a:latin typeface="Cambria Math" panose="02040503050406030204" charset="0"/>
                        <a:ea typeface="金山云技术体" charset="-122"/>
                        <a:cs typeface="Cambria Math" panose="02040503050406030204" charset="0"/>
                        <a:sym typeface="金山云技术体" charset="-122"/>
                      </a:rPr>
                      <m:t>%</m:t>
                    </m:r>
                  </m:oMath>
                </a14:m>
                <a:endParaRPr lang="en-US" altLang="zh-CN" sz="1600">
                  <a:solidFill>
                    <a:schemeClr val="bg1"/>
                  </a:solidFill>
                  <a:effectLst/>
                  <a:latin typeface="Times New Roman" panose="02020603050405020304" charset="0"/>
                  <a:ea typeface="金山云技术体" charset="-122"/>
                  <a:cs typeface="Times New Roman" panose="02020603050405020304" charset="0"/>
                  <a:sym typeface="金山云技术体" charset="-122"/>
                </a:endParaRPr>
              </a:p>
            </p:txBody>
          </p:sp>
        </mc:Choice>
        <mc:Fallback>
          <p:sp>
            <p:nvSpPr>
              <p:cNvPr id="33" name="副标题 91"/>
              <p:cNvSpPr>
                <a:spLocks noRot="1" noChangeAspect="1" noMove="1" noResize="1" noEditPoints="1" noAdjustHandles="1" noChangeArrowheads="1" noChangeShapeType="1" noTextEdit="1"/>
              </p:cNvSpPr>
              <p:nvPr>
                <p:custDataLst>
                  <p:tags r:id="rId35"/>
                </p:custDataLst>
              </p:nvPr>
            </p:nvSpPr>
            <p:spPr>
              <a:xfrm>
                <a:off x="6440170" y="969645"/>
                <a:ext cx="4766945" cy="446405"/>
              </a:xfrm>
              <a:prstGeom prst="rect">
                <a:avLst/>
              </a:prstGeom>
              <a:blipFill rotWithShape="1">
                <a:blip r:embed="rId36"/>
                <a:stretch>
                  <a:fillRect/>
                </a:stretch>
              </a:blipFill>
            </p:spPr>
            <p:txBody>
              <a:bodyPr/>
              <a:lstStyle/>
              <a:p>
                <a:r>
                  <a:rPr lang="zh-CN" altLang="en-US">
                    <a:noFill/>
                  </a:rPr>
                  <a:t> </a:t>
                </a:r>
              </a:p>
            </p:txBody>
          </p:sp>
        </mc:Fallback>
      </mc:AlternateContent>
      <p:cxnSp>
        <p:nvCxnSpPr>
          <p:cNvPr id="34" name="直接箭头连接符 33"/>
          <p:cNvCxnSpPr/>
          <p:nvPr/>
        </p:nvCxnSpPr>
        <p:spPr>
          <a:xfrm flipV="1">
            <a:off x="4599940" y="44450"/>
            <a:ext cx="0" cy="1629410"/>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36" name="直接箭头连接符 35"/>
          <p:cNvCxnSpPr/>
          <p:nvPr/>
        </p:nvCxnSpPr>
        <p:spPr>
          <a:xfrm>
            <a:off x="4363720" y="1489075"/>
            <a:ext cx="7226300" cy="0"/>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21" name="文本框 20"/>
          <p:cNvSpPr txBox="1"/>
          <p:nvPr>
            <p:custDataLst>
              <p:tags r:id="rId37"/>
            </p:custDataLst>
          </p:nvPr>
        </p:nvSpPr>
        <p:spPr>
          <a:xfrm>
            <a:off x="746125" y="44450"/>
            <a:ext cx="2798445" cy="1014730"/>
          </a:xfrm>
          <a:prstGeom prst="rect">
            <a:avLst/>
          </a:prstGeom>
          <a:noFill/>
        </p:spPr>
        <p:txBody>
          <a:bodyPr wrap="square" rtlCol="0">
            <a:spAutoFit/>
          </a:bodyPr>
          <a:lstStyle/>
          <a:p>
            <a:pPr algn="ctr"/>
            <a:r>
              <a:rPr lang="en-US" altLang="zh-CN" sz="3000">
                <a:solidFill>
                  <a:schemeClr val="bg1"/>
                </a:solidFill>
                <a:effectLst/>
                <a:latin typeface="Times New Roman" panose="02020603050405020304" charset="0"/>
                <a:ea typeface="金山云技术体" charset="-122"/>
                <a:cs typeface="Times New Roman" panose="02020603050405020304" charset="0"/>
                <a:sym typeface="金山云技术体" charset="-122"/>
              </a:rPr>
              <a:t>Background &amp; Pain Points </a:t>
            </a:r>
            <a:endParaRPr lang="en-US" altLang="zh-CN" sz="3000">
              <a:solidFill>
                <a:schemeClr val="bg1"/>
              </a:solidFill>
              <a:effectLst/>
              <a:latin typeface="Times New Roman" panose="02020603050405020304" charset="0"/>
              <a:ea typeface="金山云技术体" charset="-122"/>
              <a:cs typeface="Times New Roman" panose="02020603050405020304" charset="0"/>
              <a:sym typeface="金山云技术体" charset="-122"/>
            </a:endParaRPr>
          </a:p>
        </p:txBody>
      </p:sp>
    </p:spTree>
    <p:custDataLst>
      <p:tags r:id="rId38"/>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5397"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02</a:t>
            </a:r>
            <a:endParaRPr lang="en-US" altLang="zh-CN" sz="2600" spc="0">
              <a:solidFill>
                <a:schemeClr val="bg1"/>
              </a:solidFill>
              <a:uFillTx/>
              <a:latin typeface="金山云技术体" charset="-122"/>
              <a:ea typeface="金山云技术体" charset="-122"/>
              <a:cs typeface="金山云技术体" charset="-122"/>
              <a:sym typeface="+mn-ea"/>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582785" y="635"/>
            <a:ext cx="2609215" cy="1140460"/>
          </a:xfrm>
          <a:prstGeom prst="rect">
            <a:avLst/>
          </a:prstGeom>
        </p:spPr>
      </p:pic>
      <p:sp>
        <p:nvSpPr>
          <p:cNvPr id="9" name="文本框 8"/>
          <p:cNvSpPr txBox="1"/>
          <p:nvPr>
            <p:custDataLst>
              <p:tags r:id="rId5"/>
            </p:custDataLst>
          </p:nvPr>
        </p:nvSpPr>
        <p:spPr>
          <a:xfrm>
            <a:off x="746125" y="124460"/>
            <a:ext cx="3995420"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Approach &amp; Method</a:t>
            </a:r>
            <a:r>
              <a:rPr lang="en-US" altLang="zh-CN" sz="3000">
                <a:solidFill>
                  <a:srgbClr val="546D9C"/>
                </a:solidFill>
                <a:effectLst/>
                <a:latin typeface="Times New Roman" panose="02020603050405020304" charset="0"/>
                <a:ea typeface="金山云技术体" charset="-122"/>
                <a:cs typeface="Times New Roman" panose="02020603050405020304" charset="0"/>
                <a:sym typeface="金山云技术体" charset="-122"/>
              </a:rPr>
              <a:t> </a:t>
            </a:r>
            <a:endParaRPr lang="en-US" altLang="zh-CN" sz="3000">
              <a:solidFill>
                <a:srgbClr val="546D9C"/>
              </a:solidFill>
              <a:effectLst/>
              <a:latin typeface="Times New Roman" panose="02020603050405020304" charset="0"/>
              <a:ea typeface="金山云技术体" charset="-122"/>
              <a:cs typeface="Times New Roman" panose="02020603050405020304" charset="0"/>
              <a:sym typeface="金山云技术体" charset="-122"/>
            </a:endParaRPr>
          </a:p>
        </p:txBody>
      </p:sp>
      <p:pic>
        <p:nvPicPr>
          <p:cNvPr id="13" name="图片 12" descr="E:/设计图片素材/cristian-grecu-6yBAQeeNROU-unsplash.jpgcristian-grecu-6yBAQeeNROU-unsplash"/>
          <p:cNvPicPr>
            <a:picLocks noChangeAspect="1"/>
          </p:cNvPicPr>
          <p:nvPr>
            <p:custDataLst>
              <p:tags r:id="rId6"/>
            </p:custDataLst>
          </p:nvPr>
        </p:nvPicPr>
        <p:blipFill>
          <a:blip r:embed="rId7" cstate="email"/>
          <a:srcRect l="-20" t="7340" r="-20" b="7340"/>
          <a:stretch>
            <a:fillRect/>
          </a:stretch>
        </p:blipFill>
        <p:spPr>
          <a:xfrm>
            <a:off x="185420" y="2767965"/>
            <a:ext cx="3252470" cy="3182620"/>
          </a:xfrm>
          <a:custGeom>
            <a:avLst/>
            <a:gdLst/>
            <a:ahLst/>
            <a:cxnLst>
              <a:cxn ang="3">
                <a:pos x="hc" y="t"/>
              </a:cxn>
              <a:cxn ang="cd2">
                <a:pos x="l" y="vc"/>
              </a:cxn>
              <a:cxn ang="cd4">
                <a:pos x="hc" y="b"/>
              </a:cxn>
              <a:cxn ang="0">
                <a:pos x="r" y="vc"/>
              </a:cxn>
            </a:cxnLst>
            <a:rect l="l" t="t" r="r" b="b"/>
            <a:pathLst>
              <a:path w="8332" h="8150">
                <a:moveTo>
                  <a:pt x="4232" y="780"/>
                </a:moveTo>
                <a:lnTo>
                  <a:pt x="6216" y="780"/>
                </a:lnTo>
                <a:lnTo>
                  <a:pt x="6216" y="8150"/>
                </a:lnTo>
                <a:lnTo>
                  <a:pt x="4232" y="8150"/>
                </a:lnTo>
                <a:lnTo>
                  <a:pt x="4232" y="780"/>
                </a:lnTo>
                <a:close/>
                <a:moveTo>
                  <a:pt x="0" y="780"/>
                </a:moveTo>
                <a:lnTo>
                  <a:pt x="1984" y="780"/>
                </a:lnTo>
                <a:lnTo>
                  <a:pt x="1984" y="8150"/>
                </a:lnTo>
                <a:lnTo>
                  <a:pt x="0" y="8150"/>
                </a:lnTo>
                <a:lnTo>
                  <a:pt x="0" y="780"/>
                </a:lnTo>
                <a:close/>
                <a:moveTo>
                  <a:pt x="6348" y="0"/>
                </a:moveTo>
                <a:lnTo>
                  <a:pt x="8332" y="0"/>
                </a:lnTo>
                <a:lnTo>
                  <a:pt x="8332" y="7370"/>
                </a:lnTo>
                <a:lnTo>
                  <a:pt x="6348" y="7370"/>
                </a:lnTo>
                <a:lnTo>
                  <a:pt x="6348" y="0"/>
                </a:lnTo>
                <a:close/>
                <a:moveTo>
                  <a:pt x="2116" y="0"/>
                </a:moveTo>
                <a:lnTo>
                  <a:pt x="4100" y="0"/>
                </a:lnTo>
                <a:lnTo>
                  <a:pt x="4100" y="7370"/>
                </a:lnTo>
                <a:lnTo>
                  <a:pt x="2116" y="7370"/>
                </a:lnTo>
                <a:lnTo>
                  <a:pt x="2116" y="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15" name="圆角矩形 14"/>
          <p:cNvSpPr/>
          <p:nvPr/>
        </p:nvSpPr>
        <p:spPr>
          <a:xfrm>
            <a:off x="447040" y="848995"/>
            <a:ext cx="2971800" cy="1452880"/>
          </a:xfrm>
          <a:prstGeom prst="roundRect">
            <a:avLst>
              <a:gd name="adj" fmla="val 18924"/>
            </a:avLst>
          </a:prstGeom>
          <a:ln w="57150">
            <a:gradFill>
              <a:gsLst>
                <a:gs pos="0">
                  <a:srgbClr val="FDC7E9"/>
                </a:gs>
                <a:gs pos="100000">
                  <a:srgbClr val="0503FF"/>
                </a:gs>
              </a:gsLst>
              <a:path path="circle">
                <a:fillToRect r="100000" b="100000"/>
              </a:path>
              <a:tileRect l="-100000" t="-100000"/>
            </a:gradFill>
            <a:prstDash val="sysDash"/>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6" name="文本框 15"/>
          <p:cNvSpPr txBox="1"/>
          <p:nvPr/>
        </p:nvSpPr>
        <p:spPr>
          <a:xfrm>
            <a:off x="487680" y="964565"/>
            <a:ext cx="3109595" cy="1198880"/>
          </a:xfrm>
          <a:prstGeom prst="rect">
            <a:avLst/>
          </a:prstGeom>
          <a:noFill/>
        </p:spPr>
        <p:txBody>
          <a:bodyPr wrap="square" rtlCol="0">
            <a:spAutoFit/>
          </a:bodyPr>
          <a:lstStyle/>
          <a:p>
            <a:pPr algn="l"/>
            <a:r>
              <a:rPr lang="en-US" altLang="zh-CN" b="1">
                <a:latin typeface="Times New Roman" panose="02020603050405020304" charset="0"/>
                <a:cs typeface="Times New Roman" panose="02020603050405020304" charset="0"/>
              </a:rPr>
              <a:t>Goal: A comprehensive platform integrating second-hand transactions, campus errands, and carpooling.</a:t>
            </a:r>
            <a:endParaRPr lang="en-US" altLang="zh-CN" b="1">
              <a:latin typeface="Times New Roman" panose="02020603050405020304" charset="0"/>
              <a:cs typeface="Times New Roman" panose="02020603050405020304" charset="0"/>
            </a:endParaRPr>
          </a:p>
        </p:txBody>
      </p:sp>
      <p:cxnSp>
        <p:nvCxnSpPr>
          <p:cNvPr id="17" name="直接箭头连接符 16"/>
          <p:cNvCxnSpPr/>
          <p:nvPr/>
        </p:nvCxnSpPr>
        <p:spPr>
          <a:xfrm>
            <a:off x="3681095" y="1955165"/>
            <a:ext cx="0" cy="4387215"/>
          </a:xfrm>
          <a:prstGeom prst="straightConnector1">
            <a:avLst/>
          </a:prstGeom>
          <a:ln w="76200">
            <a:tailEnd type="arrow"/>
          </a:ln>
        </p:spPr>
        <p:style>
          <a:lnRef idx="2">
            <a:schemeClr val="accent1"/>
          </a:lnRef>
          <a:fillRef idx="0">
            <a:srgbClr val="FFFFFF"/>
          </a:fillRef>
          <a:effectRef idx="0">
            <a:srgbClr val="FFFFFF"/>
          </a:effectRef>
          <a:fontRef idx="minor">
            <a:schemeClr val="tx1"/>
          </a:fontRef>
        </p:style>
      </p:cxnSp>
      <p:pic>
        <p:nvPicPr>
          <p:cNvPr id="18" name="图片 17" descr="联机分析技术魔方"/>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39565" y="1141095"/>
            <a:ext cx="477520" cy="477520"/>
          </a:xfrm>
          <a:prstGeom prst="rect">
            <a:avLst/>
          </a:prstGeom>
        </p:spPr>
      </p:pic>
      <p:sp>
        <p:nvSpPr>
          <p:cNvPr id="19" name="文本框 18"/>
          <p:cNvSpPr txBox="1"/>
          <p:nvPr/>
        </p:nvSpPr>
        <p:spPr>
          <a:xfrm>
            <a:off x="4742180" y="1085215"/>
            <a:ext cx="6362700" cy="645160"/>
          </a:xfrm>
          <a:prstGeom prst="rect">
            <a:avLst/>
          </a:prstGeom>
          <a:noFill/>
        </p:spPr>
        <p:txBody>
          <a:bodyPr wrap="square" rtlCol="0">
            <a:spAutoFit/>
          </a:bodyPr>
          <a:lstStyle/>
          <a:p>
            <a:r>
              <a:rPr lang="en-US" altLang="zh-CN" b="1">
                <a:latin typeface="Times New Roman" panose="02020603050405020304" charset="0"/>
                <a:cs typeface="Times New Roman" panose="02020603050405020304" charset="0"/>
              </a:rPr>
              <a:t>Technology Stack:</a:t>
            </a:r>
            <a:r>
              <a:rPr lang="en-US" altLang="zh-CN">
                <a:latin typeface="Times New Roman" panose="02020603050405020304" charset="0"/>
                <a:cs typeface="Times New Roman" panose="02020603050405020304" charset="0"/>
              </a:rPr>
              <a:t> Front-end &amp; Back-end separation + Database + Authentication + Order Tracking + Evaluation System.</a:t>
            </a:r>
            <a:endParaRPr lang="zh-CN" altLang="en-US">
              <a:latin typeface="Times New Roman" panose="02020603050405020304" charset="0"/>
              <a:cs typeface="Times New Roman" panose="02020603050405020304" charset="0"/>
            </a:endParaRPr>
          </a:p>
        </p:txBody>
      </p:sp>
      <p:sp>
        <p:nvSpPr>
          <p:cNvPr id="21" name="文本框 20"/>
          <p:cNvSpPr txBox="1"/>
          <p:nvPr>
            <p:custDataLst>
              <p:tags r:id="rId10"/>
            </p:custDataLst>
          </p:nvPr>
        </p:nvSpPr>
        <p:spPr>
          <a:xfrm>
            <a:off x="3799840" y="2250440"/>
            <a:ext cx="4927600" cy="398780"/>
          </a:xfrm>
          <a:prstGeom prst="rect">
            <a:avLst/>
          </a:prstGeom>
          <a:noFill/>
        </p:spPr>
        <p:txBody>
          <a:bodyPr wrap="square" rtlCol="0">
            <a:spAutoFit/>
          </a:bodyPr>
          <a:lstStyle/>
          <a:p>
            <a:pPr algn="l"/>
            <a:r>
              <a:rPr lang="en-US" altLang="zh-CN" sz="2000" spc="100" dirty="0">
                <a:solidFill>
                  <a:srgbClr val="546D9C"/>
                </a:solidFill>
                <a:uFillTx/>
                <a:latin typeface="思源黑体 CN Bold" panose="020B0800000000000000" charset="-122"/>
                <a:ea typeface="思源黑体 CN Bold" panose="020B0800000000000000" charset="-122"/>
                <a:cs typeface="+mn-ea"/>
                <a:sym typeface="+mn-lt"/>
              </a:rPr>
              <a:t>Stage1: Publishing and Browsing</a:t>
            </a:r>
            <a:endParaRPr lang="en-US" altLang="zh-CN" sz="2000" spc="100" dirty="0">
              <a:solidFill>
                <a:srgbClr val="546D9C"/>
              </a:solidFill>
              <a:uFillTx/>
              <a:latin typeface="思源黑体 CN Bold" panose="020B0800000000000000" charset="-122"/>
              <a:ea typeface="思源黑体 CN Bold" panose="020B0800000000000000" charset="-122"/>
              <a:cs typeface="+mn-ea"/>
              <a:sym typeface="+mn-lt"/>
            </a:endParaRPr>
          </a:p>
        </p:txBody>
      </p:sp>
      <p:sp>
        <p:nvSpPr>
          <p:cNvPr id="23" name="文本框 22"/>
          <p:cNvSpPr txBox="1"/>
          <p:nvPr>
            <p:custDataLst>
              <p:tags r:id="rId11"/>
            </p:custDataLst>
          </p:nvPr>
        </p:nvSpPr>
        <p:spPr>
          <a:xfrm>
            <a:off x="3799840" y="3255010"/>
            <a:ext cx="5652770" cy="398780"/>
          </a:xfrm>
          <a:prstGeom prst="rect">
            <a:avLst/>
          </a:prstGeom>
          <a:noFill/>
        </p:spPr>
        <p:txBody>
          <a:bodyPr wrap="square" rtlCol="0">
            <a:spAutoFit/>
          </a:bodyPr>
          <a:lstStyle/>
          <a:p>
            <a:pPr algn="l"/>
            <a:r>
              <a:rPr lang="en-US" altLang="zh-CN" sz="2000" spc="100" dirty="0">
                <a:solidFill>
                  <a:srgbClr val="546D9C"/>
                </a:solidFill>
                <a:uFillTx/>
                <a:latin typeface="思源黑体 CN Bold" panose="020B0800000000000000" charset="-122"/>
                <a:ea typeface="思源黑体 CN Bold" panose="020B0800000000000000" charset="-122"/>
                <a:cs typeface="+mn-ea"/>
                <a:sym typeface="+mn-lt"/>
              </a:rPr>
              <a:t>Stage2: Order and Payment Simulation </a:t>
            </a:r>
            <a:endParaRPr lang="en-US" altLang="zh-CN" sz="2000" spc="100" dirty="0">
              <a:solidFill>
                <a:srgbClr val="546D9C"/>
              </a:solidFill>
              <a:uFillTx/>
              <a:latin typeface="思源黑体 CN Bold" panose="020B0800000000000000" charset="-122"/>
              <a:ea typeface="思源黑体 CN Bold" panose="020B0800000000000000" charset="-122"/>
              <a:cs typeface="+mn-ea"/>
              <a:sym typeface="+mn-lt"/>
            </a:endParaRPr>
          </a:p>
        </p:txBody>
      </p:sp>
      <p:sp>
        <p:nvSpPr>
          <p:cNvPr id="30" name="文本框 29"/>
          <p:cNvSpPr txBox="1"/>
          <p:nvPr>
            <p:custDataLst>
              <p:tags r:id="rId12"/>
            </p:custDataLst>
          </p:nvPr>
        </p:nvSpPr>
        <p:spPr>
          <a:xfrm>
            <a:off x="3858895" y="4259580"/>
            <a:ext cx="5152390" cy="398780"/>
          </a:xfrm>
          <a:prstGeom prst="rect">
            <a:avLst/>
          </a:prstGeom>
          <a:noFill/>
        </p:spPr>
        <p:txBody>
          <a:bodyPr wrap="square" rtlCol="0">
            <a:spAutoFit/>
          </a:bodyPr>
          <a:lstStyle/>
          <a:p>
            <a:pPr algn="l"/>
            <a:r>
              <a:rPr lang="en-US" altLang="zh-CN" sz="2000" spc="100" dirty="0">
                <a:solidFill>
                  <a:srgbClr val="546D9C"/>
                </a:solidFill>
                <a:uFillTx/>
                <a:latin typeface="思源黑体 CN Bold" panose="020B0800000000000000" charset="-122"/>
                <a:ea typeface="思源黑体 CN Bold" panose="020B0800000000000000" charset="-122"/>
                <a:cs typeface="+mn-ea"/>
                <a:sym typeface="+mn-lt"/>
              </a:rPr>
              <a:t>Stage3: Carpool and Rating System </a:t>
            </a:r>
            <a:endParaRPr lang="en-US" altLang="zh-CN" sz="2000" spc="100" dirty="0">
              <a:solidFill>
                <a:srgbClr val="546D9C"/>
              </a:solidFill>
              <a:uFillTx/>
              <a:latin typeface="思源黑体 CN Bold" panose="020B0800000000000000" charset="-122"/>
              <a:ea typeface="思源黑体 CN Bold" panose="020B0800000000000000" charset="-122"/>
              <a:cs typeface="+mn-ea"/>
              <a:sym typeface="+mn-lt"/>
            </a:endParaRPr>
          </a:p>
        </p:txBody>
      </p:sp>
      <p:sp>
        <p:nvSpPr>
          <p:cNvPr id="33" name="文本框 32"/>
          <p:cNvSpPr txBox="1"/>
          <p:nvPr>
            <p:custDataLst>
              <p:tags r:id="rId13"/>
            </p:custDataLst>
          </p:nvPr>
        </p:nvSpPr>
        <p:spPr>
          <a:xfrm>
            <a:off x="3858895" y="5264150"/>
            <a:ext cx="6007100" cy="398780"/>
          </a:xfrm>
          <a:prstGeom prst="rect">
            <a:avLst/>
          </a:prstGeom>
          <a:noFill/>
        </p:spPr>
        <p:txBody>
          <a:bodyPr wrap="square" rtlCol="0">
            <a:spAutoFit/>
          </a:bodyPr>
          <a:lstStyle/>
          <a:p>
            <a:pPr algn="l"/>
            <a:r>
              <a:rPr lang="en-US" altLang="zh-CN" sz="2000" spc="100" dirty="0">
                <a:solidFill>
                  <a:srgbClr val="546D9C"/>
                </a:solidFill>
                <a:uFillTx/>
                <a:latin typeface="思源黑体 CN Bold" panose="020B0800000000000000" charset="-122"/>
                <a:ea typeface="思源黑体 CN Bold" panose="020B0800000000000000" charset="-122"/>
                <a:cs typeface="+mn-ea"/>
                <a:sym typeface="+mn-lt"/>
              </a:rPr>
              <a:t>Stage4: Trial and Feedback Optimization </a:t>
            </a:r>
            <a:endParaRPr lang="en-US" altLang="zh-CN" sz="2000" spc="100" dirty="0">
              <a:solidFill>
                <a:srgbClr val="546D9C"/>
              </a:solidFill>
              <a:uFillTx/>
              <a:latin typeface="思源黑体 CN Bold" panose="020B0800000000000000" charset="-122"/>
              <a:ea typeface="思源黑体 CN Bold" panose="020B0800000000000000" charset="-122"/>
              <a:cs typeface="+mn-ea"/>
              <a:sym typeface="+mn-lt"/>
            </a:endParaRPr>
          </a:p>
        </p:txBody>
      </p:sp>
      <p:sp>
        <p:nvSpPr>
          <p:cNvPr id="38" name="矩形 37"/>
          <p:cNvSpPr/>
          <p:nvPr/>
        </p:nvSpPr>
        <p:spPr>
          <a:xfrm>
            <a:off x="9358630" y="3126105"/>
            <a:ext cx="2679700" cy="1478915"/>
          </a:xfrm>
          <a:prstGeom prst="rect">
            <a:avLst/>
          </a:prstGeom>
          <a:noFill/>
          <a:ln w="28575">
            <a:solidFill>
              <a:srgbClr val="3E575B"/>
            </a:solidFill>
            <a:prstDash val="dash"/>
          </a:ln>
          <a:extLst>
            <a:ext uri="{909E8E84-426E-40DD-AFC4-6F175D3DCCD1}">
              <a14:hiddenFill xmlns:a14="http://schemas.microsoft.com/office/drawing/2010/main">
                <a:solidFill>
                  <a:schemeClr val="bg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9554845" y="3273425"/>
            <a:ext cx="2291080" cy="368300"/>
          </a:xfrm>
          <a:prstGeom prst="rect">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ctr">
              <a:defRPr>
                <a:solidFill>
                  <a:schemeClr val="dk1"/>
                </a:solidFill>
                <a:latin typeface="Times New Roman" panose="02020603050405020304" charset="0"/>
                <a:cs typeface="Times New Roman" panose="0202060305040502030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Frontend</a:t>
            </a:r>
            <a:endParaRPr lang="zh-CN" altLang="en-US" dirty="0"/>
          </a:p>
        </p:txBody>
      </p:sp>
      <p:sp>
        <p:nvSpPr>
          <p:cNvPr id="40" name="文本框 39"/>
          <p:cNvSpPr txBox="1"/>
          <p:nvPr/>
        </p:nvSpPr>
        <p:spPr>
          <a:xfrm>
            <a:off x="9554845" y="2508250"/>
            <a:ext cx="2291080" cy="368300"/>
          </a:xfrm>
          <a:prstGeom prst="rect">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ctr">
              <a:defRPr>
                <a:solidFill>
                  <a:schemeClr val="dk1"/>
                </a:solidFill>
                <a:latin typeface="Times New Roman" panose="02020603050405020304" charset="0"/>
                <a:cs typeface="Times New Roman" panose="0202060305040502030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User</a:t>
            </a:r>
            <a:endParaRPr lang="zh-CN" altLang="en-US" dirty="0"/>
          </a:p>
        </p:txBody>
      </p:sp>
      <p:sp>
        <p:nvSpPr>
          <p:cNvPr id="41" name="文本框 40"/>
          <p:cNvSpPr txBox="1"/>
          <p:nvPr/>
        </p:nvSpPr>
        <p:spPr>
          <a:xfrm>
            <a:off x="9585960" y="4037965"/>
            <a:ext cx="2291080" cy="368300"/>
          </a:xfrm>
          <a:prstGeom prst="rect">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ctr">
              <a:defRPr>
                <a:solidFill>
                  <a:schemeClr val="dk1"/>
                </a:solidFill>
                <a:latin typeface="Times New Roman" panose="02020603050405020304" charset="0"/>
                <a:cs typeface="Times New Roman" panose="0202060305040502030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Backend</a:t>
            </a:r>
            <a:endParaRPr lang="zh-CN" altLang="en-US" dirty="0"/>
          </a:p>
        </p:txBody>
      </p:sp>
      <p:sp>
        <p:nvSpPr>
          <p:cNvPr id="42" name="文本框 41"/>
          <p:cNvSpPr txBox="1"/>
          <p:nvPr/>
        </p:nvSpPr>
        <p:spPr>
          <a:xfrm>
            <a:off x="9582785" y="4802505"/>
            <a:ext cx="2265680" cy="368300"/>
          </a:xfrm>
          <a:prstGeom prst="rect">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ctr">
              <a:defRPr>
                <a:solidFill>
                  <a:schemeClr val="dk1"/>
                </a:solidFill>
                <a:latin typeface="Times New Roman" panose="02020603050405020304" charset="0"/>
                <a:cs typeface="Times New Roman" panose="0202060305040502030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Database</a:t>
            </a:r>
            <a:endParaRPr lang="zh-CN" altLang="en-US" dirty="0"/>
          </a:p>
        </p:txBody>
      </p:sp>
      <p:cxnSp>
        <p:nvCxnSpPr>
          <p:cNvPr id="43" name="直接箭头连接符 42"/>
          <p:cNvCxnSpPr/>
          <p:nvPr/>
        </p:nvCxnSpPr>
        <p:spPr>
          <a:xfrm>
            <a:off x="10698307" y="2903891"/>
            <a:ext cx="1" cy="39543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10698307" y="3655618"/>
            <a:ext cx="1" cy="39543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10698307" y="4407345"/>
            <a:ext cx="1" cy="39543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9547860" y="5418455"/>
            <a:ext cx="2265680" cy="368300"/>
          </a:xfrm>
          <a:prstGeom prst="rect">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ctr">
              <a:defRPr>
                <a:solidFill>
                  <a:schemeClr val="dk1"/>
                </a:solidFill>
                <a:latin typeface="Times New Roman" panose="02020603050405020304" charset="0"/>
                <a:cs typeface="Times New Roman" panose="0202060305040502030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Payment Module</a:t>
            </a:r>
            <a:endParaRPr lang="zh-CN" altLang="en-US" dirty="0"/>
          </a:p>
        </p:txBody>
      </p:sp>
      <p:cxnSp>
        <p:nvCxnSpPr>
          <p:cNvPr id="48" name="直接箭头连接符 47"/>
          <p:cNvCxnSpPr/>
          <p:nvPr/>
        </p:nvCxnSpPr>
        <p:spPr>
          <a:xfrm>
            <a:off x="10689725" y="5156398"/>
            <a:ext cx="0" cy="26192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custDataLst>
      <p:tags r:id="rId1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5397"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02</a:t>
            </a:r>
            <a:endParaRPr lang="en-US" altLang="zh-CN" sz="2600" spc="0">
              <a:solidFill>
                <a:schemeClr val="bg1"/>
              </a:solidFill>
              <a:uFillTx/>
              <a:latin typeface="金山云技术体" charset="-122"/>
              <a:ea typeface="金山云技术体" charset="-122"/>
              <a:cs typeface="金山云技术体" charset="-122"/>
              <a:sym typeface="+mn-ea"/>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582785" y="635"/>
            <a:ext cx="2609215" cy="1140460"/>
          </a:xfrm>
          <a:prstGeom prst="rect">
            <a:avLst/>
          </a:prstGeom>
        </p:spPr>
      </p:pic>
      <p:sp>
        <p:nvSpPr>
          <p:cNvPr id="9" name="文本框 8"/>
          <p:cNvSpPr txBox="1"/>
          <p:nvPr>
            <p:custDataLst>
              <p:tags r:id="rId5"/>
            </p:custDataLst>
          </p:nvPr>
        </p:nvSpPr>
        <p:spPr>
          <a:xfrm>
            <a:off x="746125" y="124460"/>
            <a:ext cx="3995420"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Approach &amp; Method</a:t>
            </a:r>
            <a:r>
              <a:rPr lang="en-US" altLang="zh-CN" sz="3000">
                <a:solidFill>
                  <a:srgbClr val="546D9C"/>
                </a:solidFill>
                <a:effectLst/>
                <a:latin typeface="Times New Roman" panose="02020603050405020304" charset="0"/>
                <a:ea typeface="金山云技术体" charset="-122"/>
                <a:cs typeface="Times New Roman" panose="02020603050405020304" charset="0"/>
                <a:sym typeface="金山云技术体" charset="-122"/>
              </a:rPr>
              <a:t> </a:t>
            </a:r>
            <a:endParaRPr lang="en-US" altLang="zh-CN" sz="3000">
              <a:solidFill>
                <a:srgbClr val="546D9C"/>
              </a:solidFill>
              <a:effectLst/>
              <a:latin typeface="Times New Roman" panose="02020603050405020304" charset="0"/>
              <a:ea typeface="金山云技术体" charset="-122"/>
              <a:cs typeface="Times New Roman" panose="02020603050405020304" charset="0"/>
              <a:sym typeface="金山云技术体" charset="-122"/>
            </a:endParaRPr>
          </a:p>
        </p:txBody>
      </p:sp>
      <p:pic>
        <p:nvPicPr>
          <p:cNvPr id="8" name="图片 7" descr="图示&#10;&#10;AI 生成的内容可能不正确。"/>
          <p:cNvPicPr>
            <a:picLocks noChangeAspect="1"/>
          </p:cNvPicPr>
          <p:nvPr/>
        </p:nvPicPr>
        <p:blipFill>
          <a:blip r:embed="rId6">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3623310" y="635"/>
            <a:ext cx="4580255" cy="6581140"/>
          </a:xfrm>
          <a:prstGeom prst="rect">
            <a:avLst/>
          </a:prstGeom>
          <a:noFill/>
        </p:spPr>
      </p:pic>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AI 生成的内容可能不正确。"/>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56843" y="68263"/>
            <a:ext cx="4678314" cy="672147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5397"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03</a:t>
            </a:r>
            <a:endParaRPr lang="en-US" altLang="zh-CN" sz="2600" spc="0">
              <a:solidFill>
                <a:schemeClr val="bg1"/>
              </a:solidFill>
              <a:uFillTx/>
              <a:latin typeface="金山云技术体" charset="-122"/>
              <a:ea typeface="金山云技术体" charset="-122"/>
              <a:cs typeface="金山云技术体" charset="-122"/>
              <a:sym typeface="+mn-ea"/>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582785" y="635"/>
            <a:ext cx="2609215" cy="1140460"/>
          </a:xfrm>
          <a:prstGeom prst="rect">
            <a:avLst/>
          </a:prstGeom>
        </p:spPr>
      </p:pic>
      <p:sp>
        <p:nvSpPr>
          <p:cNvPr id="9" name="文本框 8"/>
          <p:cNvSpPr txBox="1"/>
          <p:nvPr>
            <p:custDataLst>
              <p:tags r:id="rId5"/>
            </p:custDataLst>
          </p:nvPr>
        </p:nvSpPr>
        <p:spPr>
          <a:xfrm>
            <a:off x="746125" y="124460"/>
            <a:ext cx="4771390"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Interface Prototype </a:t>
            </a:r>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Design</a:t>
            </a:r>
            <a:endPar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pic>
        <p:nvPicPr>
          <p:cNvPr id="11" name="图片 10"/>
          <p:cNvPicPr>
            <a:picLocks noChangeAspect="1"/>
          </p:cNvPicPr>
          <p:nvPr/>
        </p:nvPicPr>
        <p:blipFill>
          <a:blip r:embed="rId6"/>
          <a:srcRect l="2019" r="2548" b="936"/>
          <a:stretch>
            <a:fillRect/>
          </a:stretch>
        </p:blipFill>
        <p:spPr>
          <a:xfrm>
            <a:off x="277495" y="989330"/>
            <a:ext cx="2520950" cy="5108575"/>
          </a:xfrm>
          <a:prstGeom prst="rect">
            <a:avLst/>
          </a:prstGeom>
        </p:spPr>
      </p:pic>
      <p:pic>
        <p:nvPicPr>
          <p:cNvPr id="12" name="图片 11"/>
          <p:cNvPicPr>
            <a:picLocks noChangeAspect="1"/>
          </p:cNvPicPr>
          <p:nvPr/>
        </p:nvPicPr>
        <p:blipFill>
          <a:blip r:embed="rId7"/>
          <a:srcRect l="1663" r="3701"/>
          <a:stretch>
            <a:fillRect/>
          </a:stretch>
        </p:blipFill>
        <p:spPr>
          <a:xfrm>
            <a:off x="2977515" y="989965"/>
            <a:ext cx="2540000" cy="5107940"/>
          </a:xfrm>
          <a:prstGeom prst="rect">
            <a:avLst/>
          </a:prstGeom>
        </p:spPr>
      </p:pic>
      <p:pic>
        <p:nvPicPr>
          <p:cNvPr id="13" name="图片 12"/>
          <p:cNvPicPr>
            <a:picLocks noChangeAspect="1"/>
          </p:cNvPicPr>
          <p:nvPr/>
        </p:nvPicPr>
        <p:blipFill>
          <a:blip r:embed="rId8"/>
          <a:srcRect l="4891" r="3787"/>
          <a:stretch>
            <a:fillRect/>
          </a:stretch>
        </p:blipFill>
        <p:spPr>
          <a:xfrm>
            <a:off x="5847080" y="990600"/>
            <a:ext cx="2579370" cy="5107305"/>
          </a:xfrm>
          <a:prstGeom prst="rect">
            <a:avLst/>
          </a:prstGeom>
        </p:spPr>
      </p:pic>
      <p:sp>
        <p:nvSpPr>
          <p:cNvPr id="92" name="副标题 91"/>
          <p:cNvSpPr>
            <a:spLocks noGrp="1"/>
          </p:cNvSpPr>
          <p:nvPr>
            <p:ph type="subTitle" idx="1"/>
            <p:custDataLst>
              <p:tags r:id="rId9"/>
            </p:custDataLst>
          </p:nvPr>
        </p:nvSpPr>
        <p:spPr>
          <a:xfrm>
            <a:off x="8089265" y="1882775"/>
            <a:ext cx="4566285" cy="649605"/>
          </a:xfrm>
        </p:spPr>
        <p:txBody>
          <a:bodyPr>
            <a:noAutofit/>
          </a:bodyPr>
          <a:lstStyle/>
          <a:p>
            <a:pPr marL="0" indent="0" algn="ctr">
              <a:lnSpc>
                <a:spcPct val="100000"/>
              </a:lnSpc>
              <a:buNone/>
            </a:pPr>
            <a:r>
              <a:rPr lang="en-US" altLang="zh-CN" sz="3200" spc="0">
                <a:solidFill>
                  <a:srgbClr val="546D9C"/>
                </a:solidFill>
                <a:uFillTx/>
                <a:latin typeface="思源黑体 CN Bold" panose="020B0800000000000000" charset="-122"/>
                <a:ea typeface="思源黑体 CN Bold" panose="020B0800000000000000" charset="-122"/>
                <a:cs typeface="金山云技术体" charset="-122"/>
                <a:sym typeface="+mn-ea"/>
              </a:rPr>
              <a:t>Launch Screen</a:t>
            </a:r>
            <a:endParaRPr lang="en-US" altLang="zh-CN" sz="3200" spc="0">
              <a:solidFill>
                <a:srgbClr val="546D9C"/>
              </a:solidFill>
              <a:uFillTx/>
              <a:latin typeface="思源黑体 CN Bold" panose="020B0800000000000000" charset="-122"/>
              <a:ea typeface="思源黑体 CN Bold" panose="020B0800000000000000" charset="-122"/>
              <a:cs typeface="金山云技术体" charset="-122"/>
              <a:sym typeface="+mn-ea"/>
            </a:endParaRPr>
          </a:p>
        </p:txBody>
      </p:sp>
      <p:sp>
        <p:nvSpPr>
          <p:cNvPr id="8" name="文本框 7"/>
          <p:cNvSpPr txBox="1"/>
          <p:nvPr>
            <p:custDataLst>
              <p:tags r:id="rId10"/>
            </p:custDataLst>
          </p:nvPr>
        </p:nvSpPr>
        <p:spPr>
          <a:xfrm>
            <a:off x="8756015" y="2650490"/>
            <a:ext cx="3194050" cy="3138170"/>
          </a:xfrm>
          <a:prstGeom prst="rect">
            <a:avLst/>
          </a:prstGeom>
          <a:noFill/>
          <a:ln w="38100">
            <a:solidFill>
              <a:schemeClr val="tx1"/>
            </a:solidFill>
            <a:prstDash val="dash"/>
          </a:ln>
        </p:spPr>
        <p:txBody>
          <a:bodyPr wrap="square" rtlCol="0">
            <a:spAutoFit/>
          </a:bodyPr>
          <a:lstStyle/>
          <a:p>
            <a:pPr algn="l"/>
            <a:r>
              <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rPr>
              <a:t>This slide showcases the launch screens for the three core modules of the "Umi" platform.</a:t>
            </a:r>
            <a:endPar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a:p>
            <a:pPr algn="l"/>
            <a:endPar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a:p>
            <a:pPr indent="0" algn="l">
              <a:buFont typeface="Arial" panose="020B0604020202020204" pitchFamily="34" charset="0"/>
              <a:buNone/>
            </a:pPr>
            <a:r>
              <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rPr>
              <a:t>Together, these interfaces define the system's main functionalities and user journey, providing a direct foundation for the subsequent Class Diagram, detailed feature description, and acceptance criteria.</a:t>
            </a:r>
            <a:endPar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Tree>
    <p:custDataLst>
      <p:tags r:id="rId1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1.jpg1"/>
          <p:cNvPicPr>
            <a:picLocks noChangeAspect="1"/>
          </p:cNvPicPr>
          <p:nvPr/>
        </p:nvPicPr>
        <p:blipFill>
          <a:blip r:embed="rId1"/>
          <a:srcRect/>
          <a:stretch>
            <a:fillRect/>
          </a:stretch>
        </p:blipFill>
        <p:spPr>
          <a:xfrm>
            <a:off x="-5397" y="318"/>
            <a:ext cx="12191365" cy="6857365"/>
          </a:xfrm>
          <a:prstGeom prst="rect">
            <a:avLst/>
          </a:prstGeom>
        </p:spPr>
      </p:pic>
      <p:sp>
        <p:nvSpPr>
          <p:cNvPr id="3" name="矩形 2"/>
          <p:cNvSpPr/>
          <p:nvPr>
            <p:custDataLst>
              <p:tags r:id="rId2"/>
            </p:custDataLst>
          </p:nvPr>
        </p:nvSpPr>
        <p:spPr>
          <a:xfrm>
            <a:off x="2798445" y="-3175"/>
            <a:ext cx="6861175" cy="6861175"/>
          </a:xfrm>
          <a:prstGeom prst="rect">
            <a:avLst/>
          </a:prstGeom>
          <a:gradFill>
            <a:gsLst>
              <a:gs pos="0">
                <a:schemeClr val="accent1">
                  <a:lumMod val="5000"/>
                  <a:lumOff val="95000"/>
                </a:scheme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2" name="矩形 1"/>
          <p:cNvSpPr/>
          <p:nvPr/>
        </p:nvSpPr>
        <p:spPr>
          <a:xfrm>
            <a:off x="2671445" y="-3175"/>
            <a:ext cx="6861175" cy="6861175"/>
          </a:xfrm>
          <a:prstGeom prst="rect">
            <a:avLst/>
          </a:prstGeom>
          <a:gradFill>
            <a:gsLst>
              <a:gs pos="0">
                <a:schemeClr val="accent1">
                  <a:lumMod val="5000"/>
                  <a:lumOff val="95000"/>
                </a:schemeClr>
              </a:gs>
              <a:gs pos="4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6" name="矩形 5"/>
          <p:cNvSpPr/>
          <p:nvPr/>
        </p:nvSpPr>
        <p:spPr>
          <a:xfrm>
            <a:off x="141605" y="149860"/>
            <a:ext cx="469900" cy="469900"/>
          </a:xfrm>
          <a:prstGeom prst="rect">
            <a:avLst/>
          </a:prstGeom>
          <a:solidFill>
            <a:srgbClr val="546D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charset="-122"/>
            </a:endParaRPr>
          </a:p>
        </p:txBody>
      </p:sp>
      <p:sp>
        <p:nvSpPr>
          <p:cNvPr id="7" name="副标题 33"/>
          <p:cNvSpPr>
            <a:spLocks noGrp="1"/>
          </p:cNvSpPr>
          <p:nvPr>
            <p:custDataLst>
              <p:tags r:id="rId3"/>
            </p:custDataLst>
          </p:nvPr>
        </p:nvSpPr>
        <p:spPr>
          <a:xfrm>
            <a:off x="-150812" y="124460"/>
            <a:ext cx="1054100" cy="449580"/>
          </a:xfrm>
          <a:prstGeom prst="rect">
            <a:avLst/>
          </a:prstGeom>
        </p:spPr>
        <p:txBody>
          <a:bodyPr vert="horz" lIns="90000" tIns="46800" rIns="90000" bIns="46800" rtlCol="0">
            <a:no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ctr">
              <a:lnSpc>
                <a:spcPct val="100000"/>
              </a:lnSpc>
              <a:buNone/>
            </a:pPr>
            <a:r>
              <a:rPr lang="en-US" altLang="zh-CN" sz="2600" spc="0">
                <a:solidFill>
                  <a:schemeClr val="bg1"/>
                </a:solidFill>
                <a:uFillTx/>
                <a:latin typeface="金山云技术体" charset="-122"/>
                <a:ea typeface="金山云技术体" charset="-122"/>
                <a:cs typeface="金山云技术体" charset="-122"/>
                <a:sym typeface="+mn-ea"/>
              </a:rPr>
              <a:t>03</a:t>
            </a:r>
            <a:endParaRPr lang="en-US" altLang="zh-CN" sz="2600" spc="0">
              <a:solidFill>
                <a:schemeClr val="bg1"/>
              </a:solidFill>
              <a:uFillTx/>
              <a:latin typeface="金山云技术体" charset="-122"/>
              <a:ea typeface="金山云技术体" charset="-122"/>
              <a:cs typeface="金山云技术体" charset="-122"/>
              <a:sym typeface="+mn-ea"/>
            </a:endParaRPr>
          </a:p>
        </p:txBody>
      </p:sp>
      <p:pic>
        <p:nvPicPr>
          <p:cNvPr id="5" name="图片 4" descr="图形用户界面, 文本&#10;&#10;AI 生成的内容可能不正确。"/>
          <p:cNvPicPr>
            <a:picLocks noChangeAspect="1"/>
          </p:cNvPicPr>
          <p:nvPr/>
        </p:nvPicPr>
        <p:blipFill>
          <a:blip r:embed="rId4">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9582785" y="635"/>
            <a:ext cx="2609215" cy="1140460"/>
          </a:xfrm>
          <a:prstGeom prst="rect">
            <a:avLst/>
          </a:prstGeom>
        </p:spPr>
      </p:pic>
      <p:sp>
        <p:nvSpPr>
          <p:cNvPr id="9" name="文本框 8"/>
          <p:cNvSpPr txBox="1"/>
          <p:nvPr>
            <p:custDataLst>
              <p:tags r:id="rId5"/>
            </p:custDataLst>
          </p:nvPr>
        </p:nvSpPr>
        <p:spPr>
          <a:xfrm>
            <a:off x="746125" y="124460"/>
            <a:ext cx="4771390" cy="553085"/>
          </a:xfrm>
          <a:prstGeom prst="rect">
            <a:avLst/>
          </a:prstGeom>
          <a:noFill/>
        </p:spPr>
        <p:txBody>
          <a:bodyPr wrap="square" rtlCol="0">
            <a:spAutoFit/>
          </a:bodyPr>
          <a:lstStyle/>
          <a:p>
            <a:pPr algn="l"/>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Interface Prototype </a:t>
            </a:r>
            <a:r>
              <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rPr>
              <a:t>Design</a:t>
            </a:r>
            <a:endParaRPr lang="en-US" altLang="zh-CN" sz="3000">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
        <p:nvSpPr>
          <p:cNvPr id="92" name="副标题 91"/>
          <p:cNvSpPr>
            <a:spLocks noGrp="1"/>
          </p:cNvSpPr>
          <p:nvPr>
            <p:ph type="subTitle" idx="1"/>
            <p:custDataLst>
              <p:tags r:id="rId6"/>
            </p:custDataLst>
          </p:nvPr>
        </p:nvSpPr>
        <p:spPr>
          <a:xfrm>
            <a:off x="7381240" y="1391285"/>
            <a:ext cx="4566285" cy="649605"/>
          </a:xfrm>
        </p:spPr>
        <p:txBody>
          <a:bodyPr>
            <a:noAutofit/>
          </a:bodyPr>
          <a:lstStyle/>
          <a:p>
            <a:pPr marL="0" indent="0" algn="ctr">
              <a:lnSpc>
                <a:spcPct val="100000"/>
              </a:lnSpc>
              <a:buNone/>
            </a:pPr>
            <a:r>
              <a:rPr lang="en-US" altLang="zh-CN" sz="3600" spc="0">
                <a:solidFill>
                  <a:srgbClr val="546D9C"/>
                </a:solidFill>
                <a:uFillTx/>
                <a:latin typeface="思源黑体 CN Bold" panose="020B0800000000000000" charset="-122"/>
                <a:ea typeface="思源黑体 CN Bold" panose="020B0800000000000000" charset="-122"/>
                <a:cs typeface="金山云技术体" charset="-122"/>
                <a:sym typeface="+mn-ea"/>
              </a:rPr>
              <a:t>Home Screen</a:t>
            </a:r>
            <a:endParaRPr lang="en-US" altLang="zh-CN" sz="3600" spc="0">
              <a:solidFill>
                <a:srgbClr val="546D9C"/>
              </a:solidFill>
              <a:uFillTx/>
              <a:latin typeface="思源黑体 CN Bold" panose="020B0800000000000000" charset="-122"/>
              <a:ea typeface="思源黑体 CN Bold" panose="020B0800000000000000" charset="-122"/>
              <a:cs typeface="金山云技术体" charset="-122"/>
              <a:sym typeface="+mn-ea"/>
            </a:endParaRPr>
          </a:p>
        </p:txBody>
      </p:sp>
      <p:pic>
        <p:nvPicPr>
          <p:cNvPr id="8" name="图片 7"/>
          <p:cNvPicPr>
            <a:picLocks noChangeAspect="1"/>
          </p:cNvPicPr>
          <p:nvPr/>
        </p:nvPicPr>
        <p:blipFill>
          <a:blip r:embed="rId7"/>
          <a:srcRect l="2511"/>
          <a:stretch>
            <a:fillRect/>
          </a:stretch>
        </p:blipFill>
        <p:spPr>
          <a:xfrm>
            <a:off x="1144270" y="894715"/>
            <a:ext cx="2810510" cy="5589270"/>
          </a:xfrm>
          <a:prstGeom prst="rect">
            <a:avLst/>
          </a:prstGeom>
        </p:spPr>
      </p:pic>
      <p:pic>
        <p:nvPicPr>
          <p:cNvPr id="10" name="图片 9"/>
          <p:cNvPicPr>
            <a:picLocks noChangeAspect="1"/>
          </p:cNvPicPr>
          <p:nvPr/>
        </p:nvPicPr>
        <p:blipFill>
          <a:blip r:embed="rId8"/>
          <a:srcRect l="5031" t="928"/>
          <a:stretch>
            <a:fillRect/>
          </a:stretch>
        </p:blipFill>
        <p:spPr>
          <a:xfrm>
            <a:off x="4404360" y="894715"/>
            <a:ext cx="2832735" cy="5589905"/>
          </a:xfrm>
          <a:prstGeom prst="rect">
            <a:avLst/>
          </a:prstGeom>
        </p:spPr>
      </p:pic>
      <p:sp>
        <p:nvSpPr>
          <p:cNvPr id="13" name="文本框 12"/>
          <p:cNvSpPr txBox="1"/>
          <p:nvPr>
            <p:custDataLst>
              <p:tags r:id="rId9"/>
            </p:custDataLst>
          </p:nvPr>
        </p:nvSpPr>
        <p:spPr>
          <a:xfrm>
            <a:off x="7903845" y="2146935"/>
            <a:ext cx="3521710" cy="3692525"/>
          </a:xfrm>
          <a:prstGeom prst="rect">
            <a:avLst/>
          </a:prstGeom>
          <a:noFill/>
          <a:ln w="38100">
            <a:solidFill>
              <a:schemeClr val="tx1"/>
            </a:solidFill>
            <a:prstDash val="dash"/>
          </a:ln>
        </p:spPr>
        <p:txBody>
          <a:bodyPr wrap="square" rtlCol="0">
            <a:spAutoFit/>
          </a:bodyPr>
          <a:lstStyle/>
          <a:p>
            <a:pPr algn="l"/>
            <a:r>
              <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rPr>
              <a:t>This slide presents the user's personal space and transaction management core modules. The left "User Homepage" focuses on building trust by displaying the user's credit score and community influence (follower count). The right "Order Center" manages the entire transaction lifecycle (bought, sold, published, favorites) with clear categorization, demonstrating the platform's design for comprehensive order management.</a:t>
            </a:r>
            <a:endParaRPr lang="en-US" altLang="zh-CN">
              <a:solidFill>
                <a:schemeClr val="tx1"/>
              </a:solidFill>
              <a:effectLst/>
              <a:latin typeface="Times New Roman" panose="02020603050405020304" charset="0"/>
              <a:ea typeface="金山云技术体" charset="-122"/>
              <a:cs typeface="Times New Roman" panose="02020603050405020304" charset="0"/>
              <a:sym typeface="金山云技术体" charset="-122"/>
            </a:endParaRPr>
          </a:p>
        </p:txBody>
      </p:sp>
    </p:spTree>
    <p:custDataLst>
      <p:tags r:id="rId10"/>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 name="KSO_WM_DIAGRAM_VIRTUALLY_FRAME" val="{&quot;height&quot;:268.25,&quot;left&quot;:20.9,&quot;top&quot;:185,&quot;width&quot;:928.2}"/>
</p:tagLst>
</file>

<file path=ppt/tags/tag101.xml><?xml version="1.0" encoding="utf-8"?>
<p:tagLst xmlns:p="http://schemas.openxmlformats.org/presentationml/2006/main">
  <p:tag name="KSO_WM_BEAUTIFY_FLAG" val=""/>
  <p:tag name="KSO_WM_DIAGRAM_VIRTUALLY_FRAME" val="{&quot;height&quot;:268.25,&quot;left&quot;:20.9,&quot;top&quot;:185,&quot;width&quot;:928.2}"/>
</p:tagLst>
</file>

<file path=ppt/tags/tag10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 name="KSO_WM_DIAGRAM_VIRTUALLY_FRAME" val="{&quot;height&quot;:268.25,&quot;left&quot;:20.9,&quot;top&quot;:185,&quot;width&quot;:909.6750393700788}"/>
</p:tagLst>
</file>

<file path=ppt/tags/tag103.xml><?xml version="1.0" encoding="utf-8"?>
<p:tagLst xmlns:p="http://schemas.openxmlformats.org/presentationml/2006/main">
  <p:tag name="KSO_WM_BEAUTIFY_FLAG" val=""/>
  <p:tag name="KSO_WM_DIAGRAM_VIRTUALLY_FRAME" val="{&quot;height&quot;:268.25,&quot;left&quot;:20.9,&quot;top&quot;:185,&quot;width&quot;:928.2}"/>
</p:tagLst>
</file>

<file path=ppt/tags/tag104.xml><?xml version="1.0" encoding="utf-8"?>
<p:tagLst xmlns:p="http://schemas.openxmlformats.org/presentationml/2006/main">
  <p:tag name="KSO_WM_DIAGRAM_VIRTUALLY_FRAME" val="{&quot;height&quot;:268.25,&quot;left&quot;:20.9,&quot;top&quot;:185,&quot;width&quot;:928.2}"/>
</p:tagLst>
</file>

<file path=ppt/tags/tag105.xml><?xml version="1.0" encoding="utf-8"?>
<p:tagLst xmlns:p="http://schemas.openxmlformats.org/presentationml/2006/main">
  <p:tag name="KSO_WM_BEAUTIFY_FLAG" val=""/>
  <p:tag name="KSO_WM_DIAGRAM_VIRTUALLY_FRAME" val="{&quot;height&quot;:268.25,&quot;left&quot;:20.9,&quot;top&quot;:185,&quot;width&quot;:928.2}"/>
</p:tagLst>
</file>

<file path=ppt/tags/tag106.xml><?xml version="1.0" encoding="utf-8"?>
<p:tagLst xmlns:p="http://schemas.openxmlformats.org/presentationml/2006/main">
  <p:tag name="KSO_WM_BEAUTIFY_FLAG" val=""/>
  <p:tag name="KSO_WM_DIAGRAM_VIRTUALLY_FRAME" val="{&quot;height&quot;:268.25,&quot;left&quot;:20.9,&quot;top&quot;:185,&quot;width&quot;:928.2}"/>
</p:tagLst>
</file>

<file path=ppt/tags/tag10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 name="KSO_WM_DIAGRAM_VIRTUALLY_FRAME" val="{&quot;height&quot;:268.25,&quot;left&quot;:20.9,&quot;top&quot;:185,&quot;width&quot;:909.6750393700788}"/>
</p:tagLst>
</file>

<file path=ppt/tags/tag108.xml><?xml version="1.0" encoding="utf-8"?>
<p:tagLst xmlns:p="http://schemas.openxmlformats.org/presentationml/2006/main">
  <p:tag name="KSO_WM_BEAUTIFY_FLAG" val=""/>
  <p:tag name="KSO_WM_DIAGRAM_VIRTUALLY_FRAME" val="{&quot;height&quot;:268.25,&quot;left&quot;:20.9,&quot;top&quot;:185,&quot;width&quot;:928.2}"/>
</p:tagLst>
</file>

<file path=ppt/tags/tag109.xml><?xml version="1.0" encoding="utf-8"?>
<p:tagLst xmlns:p="http://schemas.openxmlformats.org/presentationml/2006/main">
  <p:tag name="KSO_WM_DIAGRAM_VIRTUALLY_FRAME" val="{&quot;height&quot;:268.25,&quot;left&quot;:20.9,&quot;top&quot;:185,&quot;width&quot;:928.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 name="KSO_WM_DIAGRAM_VIRTUALLY_FRAME" val="{&quot;height&quot;:268.25,&quot;left&quot;:20.9,&quot;top&quot;:185,&quot;width&quot;:928.2}"/>
</p:tagLst>
</file>

<file path=ppt/tags/tag111.xml><?xml version="1.0" encoding="utf-8"?>
<p:tagLst xmlns:p="http://schemas.openxmlformats.org/presentationml/2006/main">
  <p:tag name="KSO_WM_BEAUTIFY_FLAG" val=""/>
  <p:tag name="KSO_WM_DIAGRAM_VIRTUALLY_FRAME" val="{&quot;height&quot;:268.25,&quot;left&quot;:20.9,&quot;top&quot;:185,&quot;width&quot;:928.2}"/>
</p:tagLst>
</file>

<file path=ppt/tags/tag11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 name="KSO_WM_DIAGRAM_VIRTUALLY_FRAME" val="{&quot;height&quot;:268.25,&quot;left&quot;:20.9,&quot;top&quot;:185,&quot;width&quot;:909.6750393700788}"/>
</p:tagLst>
</file>

<file path=ppt/tags/tag113.xml><?xml version="1.0" encoding="utf-8"?>
<p:tagLst xmlns:p="http://schemas.openxmlformats.org/presentationml/2006/main">
  <p:tag name="KSO_WM_BEAUTIFY_FLAG" val=""/>
  <p:tag name="KSO_WM_DIAGRAM_VIRTUALLY_FRAME" val="{&quot;height&quot;:268.25,&quot;left&quot;:20.9,&quot;top&quot;:185,&quot;width&quot;:928.2}"/>
</p:tagLst>
</file>

<file path=ppt/tags/tag114.xml><?xml version="1.0" encoding="utf-8"?>
<p:tagLst xmlns:p="http://schemas.openxmlformats.org/presentationml/2006/main">
  <p:tag name="KSO_WM_DIAGRAM_VIRTUALLY_FRAME" val="{&quot;height&quot;:268.25,&quot;left&quot;:20.9,&quot;top&quot;:185,&quot;width&quot;:928.2}"/>
</p:tagLst>
</file>

<file path=ppt/tags/tag115.xml><?xml version="1.0" encoding="utf-8"?>
<p:tagLst xmlns:p="http://schemas.openxmlformats.org/presentationml/2006/main">
  <p:tag name="KSO_WM_BEAUTIFY_FLAG" val=""/>
  <p:tag name="KSO_WM_DIAGRAM_VIRTUALLY_FRAME" val="{&quot;height&quot;:268.25,&quot;left&quot;:20.9,&quot;top&quot;:185,&quot;width&quot;:928.2}"/>
</p:tagLst>
</file>

<file path=ppt/tags/tag116.xml><?xml version="1.0" encoding="utf-8"?>
<p:tagLst xmlns:p="http://schemas.openxmlformats.org/presentationml/2006/main">
  <p:tag name="KSO_WM_BEAUTIFY_FLAG" val=""/>
  <p:tag name="KSO_WM_DIAGRAM_VIRTUALLY_FRAME" val="{&quot;height&quot;:268.25,&quot;left&quot;:20.9,&quot;top&quot;:185,&quot;width&quot;:928.2}"/>
</p:tagLst>
</file>

<file path=ppt/tags/tag11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 name="KSO_WM_DIAGRAM_VIRTUALLY_FRAME" val="{&quot;height&quot;:268.25,&quot;left&quot;:20.9,&quot;top&quot;:185,&quot;width&quot;:909.6750393700788}"/>
</p:tagLst>
</file>

<file path=ppt/tags/tag1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DIAGRAM_VIRTUALLY_FRAME" val="{&quot;height&quot;:404.25,&quot;left&quot;:30.55,&quot;top&quot;:85.4,&quot;width&quot;:883.15}"/>
</p:tagLst>
</file>

<file path=ppt/tags/tag122.xml><?xml version="1.0" encoding="utf-8"?>
<p:tagLst xmlns:p="http://schemas.openxmlformats.org/presentationml/2006/main">
  <p:tag name="KSO_WM_BEAUTIFY_FLAG" val=""/>
  <p:tag name="KSO_WM_DIAGRAM_VIRTUALLY_FRAME" val="{&quot;height&quot;:404.25,&quot;left&quot;:30.55,&quot;top&quot;:85.4,&quot;width&quot;:883.15}"/>
</p:tagLst>
</file>

<file path=ppt/tags/tag123.xml><?xml version="1.0" encoding="utf-8"?>
<p:tagLst xmlns:p="http://schemas.openxmlformats.org/presentationml/2006/main">
  <p:tag name="KSO_WM_BEAUTIFY_FLAG" val=""/>
  <p:tag name="KSO_WM_DIAGRAM_VIRTUALLY_FRAME" val="{&quot;height&quot;:404.25,&quot;left&quot;:30.55,&quot;top&quot;:85.4,&quot;width&quot;:883.15}"/>
</p:tagLst>
</file>

<file path=ppt/tags/tag124.xml><?xml version="1.0" encoding="utf-8"?>
<p:tagLst xmlns:p="http://schemas.openxmlformats.org/presentationml/2006/main">
  <p:tag name="KSO_WM_BEAUTIFY_FLAG" val=""/>
  <p:tag name="KSO_WM_DIAGRAM_VIRTUALLY_FRAME" val="{&quot;height&quot;:404.25,&quot;left&quot;:30.55,&quot;top&quot;:85.4,&quot;width&quot;:883.15}"/>
</p:tagLst>
</file>

<file path=ppt/tags/tag125.xml><?xml version="1.0" encoding="utf-8"?>
<p:tagLst xmlns:p="http://schemas.openxmlformats.org/presentationml/2006/main">
  <p:tag name="KSO_WM_BEAUTIFY_FLAG" val=""/>
  <p:tag name="KSO_WM_DIAGRAM_VIRTUALLY_FRAME" val="{&quot;height&quot;:404.25,&quot;left&quot;:30.55,&quot;top&quot;:85.4,&quot;width&quot;:883.15}"/>
</p:tagLst>
</file>

<file path=ppt/tags/tag126.xml><?xml version="1.0" encoding="utf-8"?>
<p:tagLst xmlns:p="http://schemas.openxmlformats.org/presentationml/2006/main">
  <p:tag name="KSO_WM_BEAUTIFY_FLAG" val=""/>
  <p:tag name="KSO_WM_DIAGRAM_VIRTUALLY_FRAME" val="{&quot;height&quot;:404.25,&quot;left&quot;:30.55,&quot;top&quot;:85.4,&quot;width&quot;:883.15}"/>
</p:tagLst>
</file>

<file path=ppt/tags/tag127.xml><?xml version="1.0" encoding="utf-8"?>
<p:tagLst xmlns:p="http://schemas.openxmlformats.org/presentationml/2006/main">
  <p:tag name="KSO_WM_DIAGRAM_VIRTUALLY_FRAME" val="{&quot;height&quot;:404.25,&quot;left&quot;:30.55,&quot;top&quot;:85.4,&quot;width&quot;:883.15}"/>
</p:tagLst>
</file>

<file path=ppt/tags/tag128.xml><?xml version="1.0" encoding="utf-8"?>
<p:tagLst xmlns:p="http://schemas.openxmlformats.org/presentationml/2006/main">
  <p:tag name="KSO_WM_BEAUTIFY_FLAG" val=""/>
  <p:tag name="KSO_WM_DIAGRAM_VIRTUALLY_FRAME" val="{&quot;height&quot;:404.25,&quot;left&quot;:30.55,&quot;top&quot;:85.4,&quot;width&quot;:883.15}"/>
</p:tagLst>
</file>

<file path=ppt/tags/tag129.xml><?xml version="1.0" encoding="utf-8"?>
<p:tagLst xmlns:p="http://schemas.openxmlformats.org/presentationml/2006/main">
  <p:tag name="KSO_WM_BEAUTIFY_FLAG" val=""/>
  <p:tag name="KSO_WM_DIAGRAM_VIRTUALLY_FRAME" val="{&quot;height&quot;:404.25,&quot;left&quot;:30.55,&quot;top&quot;:85.4,&quot;width&quot;:883.15}"/>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IRTUALLY_FRAME" val="{&quot;height&quot;:404.25,&quot;left&quot;:30.55,&quot;top&quot;:85.4,&quot;width&quot;:883.15}"/>
</p:tagLst>
</file>

<file path=ppt/tags/tag131.xml><?xml version="1.0" encoding="utf-8"?>
<p:tagLst xmlns:p="http://schemas.openxmlformats.org/presentationml/2006/main">
  <p:tag name="KSO_WM_BEAUTIFY_FLAG" val=""/>
  <p:tag name="KSO_WM_DIAGRAM_VIRTUALLY_FRAME" val="{&quot;height&quot;:404.25,&quot;left&quot;:30.55,&quot;top&quot;:85.4,&quot;width&quot;:883.15}"/>
</p:tagLst>
</file>

<file path=ppt/tags/tag132.xml><?xml version="1.0" encoding="utf-8"?>
<p:tagLst xmlns:p="http://schemas.openxmlformats.org/presentationml/2006/main">
  <p:tag name="KSO_WM_BEAUTIFY_FLAG" val=""/>
  <p:tag name="KSO_WM_DIAGRAM_VIRTUALLY_FRAME" val="{&quot;height&quot;:404.25,&quot;left&quot;:30.55,&quot;top&quot;:85.4,&quot;width&quot;:883.15}"/>
</p:tagLst>
</file>

<file path=ppt/tags/tag133.xml><?xml version="1.0" encoding="utf-8"?>
<p:tagLst xmlns:p="http://schemas.openxmlformats.org/presentationml/2006/main">
  <p:tag name="KSO_WM_DIAGRAM_VIRTUALLY_FRAME" val="{&quot;height&quot;:404.25,&quot;left&quot;:30.55,&quot;top&quot;:85.4,&quot;width&quot;:883.15}"/>
</p:tagLst>
</file>

<file path=ppt/tags/tag134.xml><?xml version="1.0" encoding="utf-8"?>
<p:tagLst xmlns:p="http://schemas.openxmlformats.org/presentationml/2006/main">
  <p:tag name="KSO_WM_BEAUTIFY_FLAG" val=""/>
  <p:tag name="KSO_WM_DIAGRAM_VIRTUALLY_FRAME" val="{&quot;height&quot;:404.25,&quot;left&quot;:30.55,&quot;top&quot;:85.4,&quot;width&quot;:883.15}"/>
</p:tagLst>
</file>

<file path=ppt/tags/tag135.xml><?xml version="1.0" encoding="utf-8"?>
<p:tagLst xmlns:p="http://schemas.openxmlformats.org/presentationml/2006/main">
  <p:tag name="KSO_WM_BEAUTIFY_FLAG" val=""/>
  <p:tag name="KSO_WM_DIAGRAM_VIRTUALLY_FRAME" val="{&quot;height&quot;:404.25,&quot;left&quot;:30.55,&quot;top&quot;:85.4,&quot;width&quot;:883.15}"/>
</p:tagLst>
</file>

<file path=ppt/tags/tag136.xml><?xml version="1.0" encoding="utf-8"?>
<p:tagLst xmlns:p="http://schemas.openxmlformats.org/presentationml/2006/main">
  <p:tag name="KSO_WM_BEAUTIFY_FLAG" val=""/>
  <p:tag name="KSO_WM_DIAGRAM_VIRTUALLY_FRAME" val="{&quot;height&quot;:404.25,&quot;left&quot;:30.55,&quot;top&quot;:85.4,&quot;width&quot;:883.15}"/>
</p:tagLst>
</file>

<file path=ppt/tags/tag137.xml><?xml version="1.0" encoding="utf-8"?>
<p:tagLst xmlns:p="http://schemas.openxmlformats.org/presentationml/2006/main">
  <p:tag name="KSO_WM_DIAGRAM_VIRTUALLY_FRAME" val="{&quot;height&quot;:404.25,&quot;left&quot;:30.55,&quot;top&quot;:85.4,&quot;width&quot;:883.15}"/>
</p:tagLst>
</file>

<file path=ppt/tags/tag138.xml><?xml version="1.0" encoding="utf-8"?>
<p:tagLst xmlns:p="http://schemas.openxmlformats.org/presentationml/2006/main">
  <p:tag name="KSO_WM_BEAUTIFY_FLAG" val=""/>
  <p:tag name="KSO_WM_DIAGRAM_VIRTUALLY_FRAME" val="{&quot;height&quot;:404.25,&quot;left&quot;:30.55,&quot;top&quot;:85.4,&quot;width&quot;:883.15}"/>
</p:tagLst>
</file>

<file path=ppt/tags/tag139.xml><?xml version="1.0" encoding="utf-8"?>
<p:tagLst xmlns:p="http://schemas.openxmlformats.org/presentationml/2006/main">
  <p:tag name="KSO_WM_BEAUTIFY_FLAG" val=""/>
  <p:tag name="KSO_WM_DIAGRAM_VIRTUALLY_FRAME" val="{&quot;height&quot;:404.25,&quot;left&quot;:30.55,&quot;top&quot;:85.4,&quot;width&quot;:883.15}"/>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IRTUALLY_FRAME" val="{&quot;height&quot;:404.25,&quot;left&quot;:30.55,&quot;top&quot;:85.4,&quot;width&quot;:883.15}"/>
</p:tagLst>
</file>

<file path=ppt/tags/tag141.xml><?xml version="1.0" encoding="utf-8"?>
<p:tagLst xmlns:p="http://schemas.openxmlformats.org/presentationml/2006/main">
  <p:tag name="KSO_WM_UNIT_PIC_EFFECT" val="1"/>
</p:tagLst>
</file>

<file path=ppt/tags/tag142.xml><?xml version="1.0" encoding="utf-8"?>
<p:tagLst xmlns:p="http://schemas.openxmlformats.org/presentationml/2006/main">
  <p:tag name="KSO_WM_BEAUTIFY_FLAG" val="#wm#"/>
  <p:tag name="KSO_WM_UNIT_VALUE" val="2456*2456"/>
  <p:tag name="KSO_WM_UNIT_HIGHLIGHT" val="0"/>
  <p:tag name="KSO_WM_UNIT_COMPATIBLE" val="0"/>
  <p:tag name="KSO_WM_UNIT_DIAGRAM_ISNUMVISUAL" val="0"/>
  <p:tag name="KSO_WM_UNIT_DIAGRAM_ISREFERUNIT" val="0"/>
  <p:tag name="KSO_WM_UNIT_TYPE" val="d"/>
  <p:tag name="KSO_WM_UNIT_INDEX" val="2"/>
  <p:tag name="KSO_WM_UNIT_ID" val="custom20238551_1*d*2"/>
  <p:tag name="KSO_WM_TEMPLATE_CATEGORY" val="custom"/>
  <p:tag name="KSO_WM_TEMPLATE_INDEX" val="20238551"/>
  <p:tag name="KSO_WM_UNIT_LAYERLEVEL" val="1"/>
  <p:tag name="KSO_WM_TAG_VERSION" val="3.0"/>
  <p:tag name="KSO_WM_UNIT_PIC_EFFECT" val="1"/>
</p:tagLst>
</file>

<file path=ppt/tags/tag1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8551_1*i*1"/>
  <p:tag name="KSO_WM_TEMPLATE_CATEGORY" val="custom"/>
  <p:tag name="KSO_WM_TEMPLATE_INDEX" val="20238551"/>
  <p:tag name="KSO_WM_UNIT_LAYERLEVEL" val="1"/>
  <p:tag name="KSO_WM_TAG_VERSION" val="3.0"/>
  <p:tag name="KSO_WM_UNIT_TYPE" val="i"/>
  <p:tag name="KSO_WM_UNIT_INDEX" val="1"/>
  <p:tag name="KSO_WM_UNIT_PIC_EFFECT" val="1"/>
</p:tagLst>
</file>

<file path=ppt/tags/tag1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8551_1*i*2"/>
  <p:tag name="KSO_WM_TEMPLATE_CATEGORY" val="custom"/>
  <p:tag name="KSO_WM_TEMPLATE_INDEX" val="20238551"/>
  <p:tag name="KSO_WM_UNIT_LAYERLEVEL" val="1"/>
  <p:tag name="KSO_WM_TAG_VERSION" val="3.0"/>
  <p:tag name="KSO_WM_UNIT_TYPE" val="i"/>
  <p:tag name="KSO_WM_UNIT_INDEX" val="2"/>
  <p:tag name="KSO_WM_UNIT_PIC_EFFECT" val="1"/>
</p:tagLst>
</file>

<file path=ppt/tags/tag1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3"/>
  <p:tag name="KSO_WM_TEMPLATE_CATEGORY" val="custom"/>
  <p:tag name="KSO_WM_TEMPLATE_INDEX" val="20238551"/>
  <p:tag name="KSO_WM_UNIT_LAYERLEVEL" val="1"/>
  <p:tag name="KSO_WM_TAG_VERSION" val="3.0"/>
  <p:tag name="KSO_WM_UNIT_TYPE" val="i"/>
  <p:tag name="KSO_WM_UNIT_INDEX" val="3"/>
  <p:tag name="KSO_WM_UNIT_PIC_EFFECT" val="1"/>
</p:tagLst>
</file>

<file path=ppt/tags/tag14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4"/>
  <p:tag name="KSO_WM_TEMPLATE_CATEGORY" val="custom"/>
  <p:tag name="KSO_WM_TEMPLATE_INDEX" val="20238551"/>
  <p:tag name="KSO_WM_UNIT_LAYERLEVEL" val="1"/>
  <p:tag name="KSO_WM_TAG_VERSION" val="3.0"/>
  <p:tag name="KSO_WM_UNIT_TYPE" val="i"/>
  <p:tag name="KSO_WM_UNIT_INDEX" val="4"/>
  <p:tag name="KSO_WM_UNIT_PIC_EFFECT" val="1"/>
</p:tagLst>
</file>

<file path=ppt/tags/tag1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5"/>
  <p:tag name="KSO_WM_TEMPLATE_CATEGORY" val="custom"/>
  <p:tag name="KSO_WM_TEMPLATE_INDEX" val="20238551"/>
  <p:tag name="KSO_WM_UNIT_LAYERLEVEL" val="1"/>
  <p:tag name="KSO_WM_TAG_VERSION" val="3.0"/>
  <p:tag name="KSO_WM_UNIT_TYPE" val="i"/>
  <p:tag name="KSO_WM_UNIT_INDEX" val="5"/>
  <p:tag name="KSO_WM_UNIT_PIC_EFFECT" val="1"/>
</p:tagLst>
</file>

<file path=ppt/tags/tag1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6"/>
  <p:tag name="KSO_WM_TEMPLATE_CATEGORY" val="custom"/>
  <p:tag name="KSO_WM_TEMPLATE_INDEX" val="20238551"/>
  <p:tag name="KSO_WM_UNIT_LAYERLEVEL" val="1"/>
  <p:tag name="KSO_WM_TAG_VERSION" val="3.0"/>
  <p:tag name="KSO_WM_UNIT_TYPE" val="i"/>
  <p:tag name="KSO_WM_UNIT_INDEX" val="6"/>
  <p:tag name="KSO_WM_UNIT_PIC_EFFECT" val="1"/>
</p:tagLst>
</file>

<file path=ppt/tags/tag14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7"/>
  <p:tag name="KSO_WM_TEMPLATE_CATEGORY" val="custom"/>
  <p:tag name="KSO_WM_TEMPLATE_INDEX" val="20238551"/>
  <p:tag name="KSO_WM_UNIT_LAYERLEVEL" val="1"/>
  <p:tag name="KSO_WM_TAG_VERSION" val="3.0"/>
  <p:tag name="KSO_WM_UNIT_TYPE" val="i"/>
  <p:tag name="KSO_WM_UNIT_INDEX" val="7"/>
  <p:tag name="KSO_WM_UNIT_PIC_EFFECT"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8"/>
  <p:tag name="KSO_WM_TEMPLATE_CATEGORY" val="custom"/>
  <p:tag name="KSO_WM_TEMPLATE_INDEX" val="20238551"/>
  <p:tag name="KSO_WM_UNIT_LAYERLEVEL" val="1"/>
  <p:tag name="KSO_WM_TAG_VERSION" val="3.0"/>
  <p:tag name="KSO_WM_UNIT_TYPE" val="i"/>
  <p:tag name="KSO_WM_UNIT_INDEX" val="8"/>
  <p:tag name="KSO_WM_UNIT_PIC_EFFECT" val="1"/>
</p:tagLst>
</file>

<file path=ppt/tags/tag15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9"/>
  <p:tag name="KSO_WM_TEMPLATE_CATEGORY" val="custom"/>
  <p:tag name="KSO_WM_TEMPLATE_INDEX" val="20238551"/>
  <p:tag name="KSO_WM_UNIT_LAYERLEVEL" val="1"/>
  <p:tag name="KSO_WM_TAG_VERSION" val="3.0"/>
  <p:tag name="KSO_WM_UNIT_TYPE" val="i"/>
  <p:tag name="KSO_WM_UNIT_INDEX" val="9"/>
  <p:tag name="KSO_WM_UNIT_PIC_EFFECT" val="1"/>
</p:tagLst>
</file>

<file path=ppt/tags/tag15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10"/>
  <p:tag name="KSO_WM_TEMPLATE_CATEGORY" val="custom"/>
  <p:tag name="KSO_WM_TEMPLATE_INDEX" val="20238551"/>
  <p:tag name="KSO_WM_UNIT_LAYERLEVEL" val="1"/>
  <p:tag name="KSO_WM_TAG_VERSION" val="3.0"/>
  <p:tag name="KSO_WM_UNIT_TYPE" val="i"/>
  <p:tag name="KSO_WM_UNIT_INDEX" val="10"/>
  <p:tag name="KSO_WM_UNIT_PIC_EFFECT" val="1"/>
</p:tagLst>
</file>

<file path=ppt/tags/tag1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11"/>
  <p:tag name="KSO_WM_TEMPLATE_CATEGORY" val="custom"/>
  <p:tag name="KSO_WM_TEMPLATE_INDEX" val="20238551"/>
  <p:tag name="KSO_WM_UNIT_LAYERLEVEL" val="1"/>
  <p:tag name="KSO_WM_TAG_VERSION" val="3.0"/>
  <p:tag name="KSO_WM_UNIT_TYPE" val="i"/>
  <p:tag name="KSO_WM_UNIT_INDEX" val="11"/>
  <p:tag name="KSO_WM_UNIT_PIC_EFFECT" val="1"/>
</p:tagLst>
</file>

<file path=ppt/tags/tag15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12"/>
  <p:tag name="KSO_WM_TEMPLATE_CATEGORY" val="custom"/>
  <p:tag name="KSO_WM_TEMPLATE_INDEX" val="20238551"/>
  <p:tag name="KSO_WM_UNIT_LAYERLEVEL" val="1"/>
  <p:tag name="KSO_WM_TAG_VERSION" val="3.0"/>
  <p:tag name="KSO_WM_UNIT_TYPE" val="i"/>
  <p:tag name="KSO_WM_UNIT_INDEX" val="12"/>
  <p:tag name="KSO_WM_UNIT_PIC_EFFECT" val="1"/>
</p:tagLst>
</file>

<file path=ppt/tags/tag15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13"/>
  <p:tag name="KSO_WM_TEMPLATE_CATEGORY" val="custom"/>
  <p:tag name="KSO_WM_TEMPLATE_INDEX" val="20238551"/>
  <p:tag name="KSO_WM_UNIT_LAYERLEVEL" val="1"/>
  <p:tag name="KSO_WM_TAG_VERSION" val="3.0"/>
  <p:tag name="KSO_WM_UNIT_TYPE" val="i"/>
  <p:tag name="KSO_WM_UNIT_INDEX" val="13"/>
  <p:tag name="KSO_WM_UNIT_PIC_EFFECT" val="1"/>
</p:tagLst>
</file>

<file path=ppt/tags/tag15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14"/>
  <p:tag name="KSO_WM_TEMPLATE_CATEGORY" val="custom"/>
  <p:tag name="KSO_WM_TEMPLATE_INDEX" val="20238551"/>
  <p:tag name="KSO_WM_UNIT_LAYERLEVEL" val="1"/>
  <p:tag name="KSO_WM_TAG_VERSION" val="3.0"/>
  <p:tag name="KSO_WM_UNIT_TYPE" val="i"/>
  <p:tag name="KSO_WM_UNIT_INDEX" val="14"/>
  <p:tag name="KSO_WM_UNIT_PIC_EFFECT" val="1"/>
</p:tagLst>
</file>

<file path=ppt/tags/tag15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15"/>
  <p:tag name="KSO_WM_TEMPLATE_CATEGORY" val="custom"/>
  <p:tag name="KSO_WM_TEMPLATE_INDEX" val="20238551"/>
  <p:tag name="KSO_WM_UNIT_LAYERLEVEL" val="1"/>
  <p:tag name="KSO_WM_TAG_VERSION" val="3.0"/>
  <p:tag name="KSO_WM_UNIT_TYPE" val="i"/>
  <p:tag name="KSO_WM_UNIT_INDEX" val="15"/>
  <p:tag name="KSO_WM_UNIT_PIC_EFFECT" val="1"/>
</p:tagLst>
</file>

<file path=ppt/tags/tag15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16"/>
  <p:tag name="KSO_WM_TEMPLATE_CATEGORY" val="custom"/>
  <p:tag name="KSO_WM_TEMPLATE_INDEX" val="20238551"/>
  <p:tag name="KSO_WM_UNIT_LAYERLEVEL" val="1"/>
  <p:tag name="KSO_WM_TAG_VERSION" val="3.0"/>
  <p:tag name="KSO_WM_UNIT_TYPE" val="i"/>
  <p:tag name="KSO_WM_UNIT_INDEX" val="16"/>
  <p:tag name="KSO_WM_UNIT_PIC_EFFECT" val="1"/>
</p:tagLst>
</file>

<file path=ppt/tags/tag1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17"/>
  <p:tag name="KSO_WM_TEMPLATE_CATEGORY" val="custom"/>
  <p:tag name="KSO_WM_TEMPLATE_INDEX" val="20238551"/>
  <p:tag name="KSO_WM_UNIT_LAYERLEVEL" val="1"/>
  <p:tag name="KSO_WM_TAG_VERSION" val="3.0"/>
  <p:tag name="KSO_WM_UNIT_TYPE" val="i"/>
  <p:tag name="KSO_WM_UNIT_INDEX" val="17"/>
  <p:tag name="KSO_WM_UNIT_PIC_EFFECT"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18"/>
  <p:tag name="KSO_WM_TEMPLATE_CATEGORY" val="custom"/>
  <p:tag name="KSO_WM_TEMPLATE_INDEX" val="20238551"/>
  <p:tag name="KSO_WM_UNIT_LAYERLEVEL" val="1"/>
  <p:tag name="KSO_WM_TAG_VERSION" val="3.0"/>
  <p:tag name="KSO_WM_UNIT_TYPE" val="i"/>
  <p:tag name="KSO_WM_UNIT_INDEX" val="18"/>
  <p:tag name="KSO_WM_UNIT_PIC_EFFECT" val="1"/>
</p:tagLst>
</file>

<file path=ppt/tags/tag16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19"/>
  <p:tag name="KSO_WM_TEMPLATE_CATEGORY" val="custom"/>
  <p:tag name="KSO_WM_TEMPLATE_INDEX" val="20238551"/>
  <p:tag name="KSO_WM_UNIT_LAYERLEVEL" val="1"/>
  <p:tag name="KSO_WM_TAG_VERSION" val="3.0"/>
  <p:tag name="KSO_WM_UNIT_TYPE" val="i"/>
  <p:tag name="KSO_WM_UNIT_INDEX" val="19"/>
  <p:tag name="KSO_WM_UNIT_PIC_EFFECT" val="1"/>
</p:tagLst>
</file>

<file path=ppt/tags/tag16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custom20238551_1*i*20"/>
  <p:tag name="KSO_WM_TEMPLATE_CATEGORY" val="custom"/>
  <p:tag name="KSO_WM_TEMPLATE_INDEX" val="20238551"/>
  <p:tag name="KSO_WM_UNIT_LAYERLEVEL" val="1"/>
  <p:tag name="KSO_WM_TAG_VERSION" val="3.0"/>
  <p:tag name="KSO_WM_UNIT_TYPE" val="i"/>
  <p:tag name="KSO_WM_UNIT_INDEX" val="20"/>
  <p:tag name="KSO_WM_UNIT_PIC_EFFECT" val="1"/>
</p:tagLst>
</file>

<file path=ppt/tags/tag1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8551_1*i*21"/>
  <p:tag name="KSO_WM_TEMPLATE_CATEGORY" val="custom"/>
  <p:tag name="KSO_WM_TEMPLATE_INDEX" val="20238551"/>
  <p:tag name="KSO_WM_UNIT_LAYERLEVEL" val="1"/>
  <p:tag name="KSO_WM_TAG_VERSION" val="3.0"/>
  <p:tag name="KSO_WM_UNIT_TYPE" val="i"/>
  <p:tag name="KSO_WM_UNIT_INDEX" val="21"/>
  <p:tag name="KSO_WM_UNIT_PIC_EFFECT" val="1"/>
</p:tagLst>
</file>

<file path=ppt/tags/tag164.xml><?xml version="1.0" encoding="utf-8"?>
<p:tagLst xmlns:p="http://schemas.openxmlformats.org/presentationml/2006/main">
  <p:tag name="KSO_WM_UNIT_PIC_EFFECT" val="1"/>
</p:tagLst>
</file>

<file path=ppt/tags/tag1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8538_1*i*1"/>
  <p:tag name="KSO_WM_TEMPLATE_CATEGORY" val="custom"/>
  <p:tag name="KSO_WM_TEMPLATE_INDEX" val="20238538"/>
  <p:tag name="KSO_WM_UNIT_LAYERLEVEL" val="1"/>
  <p:tag name="KSO_WM_TAG_VERSION" val="3.0"/>
  <p:tag name="KSO_WM_UNIT_PIC_EFFECT" val="1"/>
</p:tagLst>
</file>

<file path=ppt/tags/tag1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8538_1*i*2"/>
  <p:tag name="KSO_WM_TEMPLATE_CATEGORY" val="custom"/>
  <p:tag name="KSO_WM_TEMPLATE_INDEX" val="20238538"/>
  <p:tag name="KSO_WM_UNIT_LAYERLEVEL" val="1"/>
  <p:tag name="KSO_WM_TAG_VERSION" val="3.0"/>
  <p:tag name="KSO_WM_UNIT_PIC_EFFECT" val="1"/>
</p:tagLst>
</file>

<file path=ppt/tags/tag167.xml><?xml version="1.0" encoding="utf-8"?>
<p:tagLst xmlns:p="http://schemas.openxmlformats.org/presentationml/2006/main">
  <p:tag name="KSO_WM_BEAUTIFY_FLAG" val="#wm#"/>
  <p:tag name="KSO_WM_UNIT_VALUE" val="2216*2216"/>
  <p:tag name="KSO_WM_UNIT_HIGHLIGHT" val="0"/>
  <p:tag name="KSO_WM_UNIT_COMPATIBLE" val="0"/>
  <p:tag name="KSO_WM_UNIT_DIAGRAM_ISNUMVISUAL" val="0"/>
  <p:tag name="KSO_WM_UNIT_DIAGRAM_ISREFERUNIT" val="0"/>
  <p:tag name="KSO_WM_UNIT_TYPE" val="d"/>
  <p:tag name="KSO_WM_UNIT_INDEX" val="1"/>
  <p:tag name="KSO_WM_UNIT_ID" val="custom20238538_1*d*1"/>
  <p:tag name="KSO_WM_TEMPLATE_CATEGORY" val="custom"/>
  <p:tag name="KSO_WM_TEMPLATE_INDEX" val="20238538"/>
  <p:tag name="KSO_WM_UNIT_LAYERLEVEL" val="1"/>
  <p:tag name="KSO_WM_TAG_VERSION" val="3.0"/>
  <p:tag name="KSO_WM_UNIT_PIC_EFFECT" val="1"/>
</p:tagLst>
</file>

<file path=ppt/tags/tag1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custom20238538_1*i*3"/>
  <p:tag name="KSO_WM_TEMPLATE_CATEGORY" val="custom"/>
  <p:tag name="KSO_WM_TEMPLATE_INDEX" val="20238538"/>
  <p:tag name="KSO_WM_UNIT_LAYERLEVEL" val="1"/>
  <p:tag name="KSO_WM_TAG_VERSION" val="3.0"/>
  <p:tag name="KSO_WM_UNIT_PIC_EFFECT" val="1"/>
</p:tagLst>
</file>

<file path=ppt/tags/tag169.xml><?xml version="1.0" encoding="utf-8"?>
<p:tagLst xmlns:p="http://schemas.openxmlformats.org/presentationml/2006/main">
  <p:tag name="KSO_WM_UNIT_PIC_EFFECT"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8566_1*i*2"/>
  <p:tag name="KSO_WM_TEMPLATE_CATEGORY" val="custom"/>
  <p:tag name="KSO_WM_TEMPLATE_INDEX" val="20238566"/>
  <p:tag name="KSO_WM_UNIT_LAYERLEVEL" val="1"/>
  <p:tag name="KSO_WM_TAG_VERSION" val="3.0"/>
  <p:tag name="KSO_WM_BEAUTIFY_FLAG" val="#wm#"/>
  <p:tag name="KSO_WM_UNIT_PIC_EFFECT"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8566_1*i*3"/>
  <p:tag name="KSO_WM_TEMPLATE_CATEGORY" val="custom"/>
  <p:tag name="KSO_WM_TEMPLATE_INDEX" val="20238566"/>
  <p:tag name="KSO_WM_UNIT_LAYERLEVEL" val="1"/>
  <p:tag name="KSO_WM_TAG_VERSION" val="3.0"/>
  <p:tag name="KSO_WM_BEAUTIFY_FLAG" val="#wm#"/>
  <p:tag name="KSO_WM_UNIT_PIC_EFFECT"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8566_1*i*4"/>
  <p:tag name="KSO_WM_TEMPLATE_CATEGORY" val="custom"/>
  <p:tag name="KSO_WM_TEMPLATE_INDEX" val="20238566"/>
  <p:tag name="KSO_WM_UNIT_LAYERLEVEL" val="1"/>
  <p:tag name="KSO_WM_TAG_VERSION" val="3.0"/>
  <p:tag name="KSO_WM_BEAUTIFY_FLAG" val="#wm#"/>
  <p:tag name="KSO_WM_UNIT_PIC_EFFECT" val="1"/>
</p:tagLst>
</file>

<file path=ppt/tags/tag173.xml><?xml version="1.0" encoding="utf-8"?>
<p:tagLst xmlns:p="http://schemas.openxmlformats.org/presentationml/2006/main">
  <p:tag name="KSO_WM_UNIT_VALUE" val="1006*1006"/>
  <p:tag name="KSO_WM_UNIT_HIGHLIGHT" val="0"/>
  <p:tag name="KSO_WM_UNIT_COMPATIBLE" val="0"/>
  <p:tag name="KSO_WM_UNIT_DIAGRAM_ISNUMVISUAL" val="0"/>
  <p:tag name="KSO_WM_UNIT_DIAGRAM_ISREFERUNIT" val="0"/>
  <p:tag name="KSO_WM_UNIT_TYPE" val="d"/>
  <p:tag name="KSO_WM_UNIT_INDEX" val="1"/>
  <p:tag name="KSO_WM_UNIT_ID" val="custom20238566_1*d*1"/>
  <p:tag name="KSO_WM_TEMPLATE_CATEGORY" val="custom"/>
  <p:tag name="KSO_WM_TEMPLATE_INDEX" val="20238566"/>
  <p:tag name="KSO_WM_UNIT_LAYERLEVEL" val="1"/>
  <p:tag name="KSO_WM_TAG_VERSION" val="3.0"/>
  <p:tag name="KSO_WM_BEAUTIFY_FLAG" val="#wm#"/>
  <p:tag name="KSO_WM_UNIT_PIC_EFFECT"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8566_1*i*1"/>
  <p:tag name="KSO_WM_TEMPLATE_CATEGORY" val="custom"/>
  <p:tag name="KSO_WM_TEMPLATE_INDEX" val="20238566"/>
  <p:tag name="KSO_WM_UNIT_LAYERLEVEL" val="1"/>
  <p:tag name="KSO_WM_TAG_VERSION" val="3.0"/>
  <p:tag name="KSO_WM_BEAUTIFY_FLAG" val="#wm#"/>
  <p:tag name="KSO_WM_UNIT_PIC_EFFECT"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8566_1*i*5"/>
  <p:tag name="KSO_WM_TEMPLATE_CATEGORY" val="custom"/>
  <p:tag name="KSO_WM_TEMPLATE_INDEX" val="20238566"/>
  <p:tag name="KSO_WM_UNIT_LAYERLEVEL" val="1"/>
  <p:tag name="KSO_WM_TAG_VERSION" val="3.0"/>
  <p:tag name="KSO_WM_BEAUTIFY_FLAG" val="#wm#"/>
  <p:tag name="KSO_WM_UNIT_PIC_EFFECT"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8566_1*i*6"/>
  <p:tag name="KSO_WM_TEMPLATE_CATEGORY" val="custom"/>
  <p:tag name="KSO_WM_TEMPLATE_INDEX" val="20238566"/>
  <p:tag name="KSO_WM_UNIT_LAYERLEVEL" val="1"/>
  <p:tag name="KSO_WM_TAG_VERSION" val="3.0"/>
  <p:tag name="KSO_WM_BEAUTIFY_FLAG" val="#wm#"/>
  <p:tag name="KSO_WM_UNIT_PIC_EFFECT" val="1"/>
</p:tagLst>
</file>

<file path=ppt/tags/tag1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50031793,50013841],&quot;65&quot;:[20205081]}"/>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191.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19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0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0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0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0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0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wm#"/>
  <p:tag name="KSO_WM_TEMPLATE_CATEGORY" val="custom"/>
  <p:tag name="KSO_WM_TEMPLATE_INDEX" val="20205081"/>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UNIT_VALUE" val="1436*1469"/>
  <p:tag name="KSO_WM_UNIT_HIGHLIGHT" val="0"/>
  <p:tag name="KSO_WM_UNIT_COMPATIBLE" val="0"/>
  <p:tag name="KSO_WM_UNIT_DIAGRAM_ISNUMVISUAL" val="0"/>
  <p:tag name="KSO_WM_UNIT_DIAGRAM_ISREFERUNIT" val="0"/>
  <p:tag name="KSO_WM_UNIT_TYPE" val="d"/>
  <p:tag name="KSO_WM_UNIT_INDEX" val="1"/>
  <p:tag name="KSO_WM_UNIT_ID" val="custom40479650_1*d*1"/>
  <p:tag name="KSO_WM_TEMPLATE_CATEGORY" val="custom"/>
  <p:tag name="KSO_WM_TEMPLATE_INDEX" val="40479650"/>
  <p:tag name="KSO_WM_UNIT_LAYERLEVEL" val="1"/>
  <p:tag name="KSO_WM_TAG_VERSION" val="3.0"/>
  <p:tag name="KSO_WM_BEAUTIFY_FLAG" val="#wm#"/>
  <p:tag name="KSO_WM_UNIT_LINE_FORE_SCHEMECOLOR_INDEX" val="13"/>
  <p:tag name="KSO_WM_UNIT_LINE_FILL_TYPE" val="2"/>
  <p:tag name="KSO_WM_UNIT_USESOURCEFORMAT_APPLY" val="1"/>
  <p:tag name="KSO_WM_UNIT_PIC_EFFECT" val="1"/>
</p:tagLst>
</file>

<file path=ppt/tags/tag216.xml><?xml version="1.0" encoding="utf-8"?>
<p:tagLst xmlns:p="http://schemas.openxmlformats.org/presentationml/2006/main">
  <p:tag name="KSO_WM_BEAUTIFY_FLAG" val=""/>
  <p:tag name="KSO_WM_DIAGRAM_VIRTUALLY_FRAME" val="{&quot;height&quot;:404.25,&quot;left&quot;:30.55,&quot;top&quot;:85.4,&quot;width&quot;:883.15}"/>
</p:tagLst>
</file>

<file path=ppt/tags/tag217.xml><?xml version="1.0" encoding="utf-8"?>
<p:tagLst xmlns:p="http://schemas.openxmlformats.org/presentationml/2006/main">
  <p:tag name="KSO_WM_BEAUTIFY_FLAG" val=""/>
  <p:tag name="KSO_WM_DIAGRAM_VIRTUALLY_FRAME" val="{&quot;height&quot;:404.25,&quot;left&quot;:30.55,&quot;top&quot;:85.4,&quot;width&quot;:883.15}"/>
</p:tagLst>
</file>

<file path=ppt/tags/tag218.xml><?xml version="1.0" encoding="utf-8"?>
<p:tagLst xmlns:p="http://schemas.openxmlformats.org/presentationml/2006/main">
  <p:tag name="KSO_WM_BEAUTIFY_FLAG" val=""/>
  <p:tag name="KSO_WM_DIAGRAM_VIRTUALLY_FRAME" val="{&quot;height&quot;:404.25,&quot;left&quot;:30.55,&quot;top&quot;:85.4,&quot;width&quot;:883.15}"/>
</p:tagLst>
</file>

<file path=ppt/tags/tag219.xml><?xml version="1.0" encoding="utf-8"?>
<p:tagLst xmlns:p="http://schemas.openxmlformats.org/presentationml/2006/main">
  <p:tag name="KSO_WM_BEAUTIFY_FLAG" val=""/>
  <p:tag name="KSO_WM_DIAGRAM_VIRTUALLY_FRAME" val="{&quot;height&quot;:404.25,&quot;left&quot;:30.55,&quot;top&quot;:85.4,&quot;width&quot;:883.15}"/>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21538094],&quot;65&quot;:[20205081]}"/>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21538094],&quot;65&quot;:[20205081]}"/>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21538094],&quot;65&quot;:[20205081]}"/>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21538094],&quot;65&quot;:[20205081]}"/>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21538094],&quot;65&quot;:[20205081]}"/>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21538094],&quot;65&quot;:[20205081]}"/>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21538094],&quot;65&quot;:[20205081]}"/>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21538094],&quot;65&quot;:[20205081]}"/>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21538094],&quot;65&quot;:[20205081]}"/>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21538094],&quot;65&quot;:[20205081]}"/>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10&quot;:[21538094],&quot;65&quot;:[20205081]}"/>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TABLE_ENDDRAG_ORIGIN_RECT" val="595*339"/>
  <p:tag name="TABLE_ENDDRAG_RECT" val="332*99*595*339"/>
</p:tagLst>
</file>

<file path=ppt/tags/tag2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29&quot;:[50000140,50000076,50000114,50000159],&quot;65&quot;:[20205081]}"/>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RESOURCE_RECORD_KEY" val="{&quot;29&quot;:[50000140,50000076,50000114,50000159],&quot;65&quot;:[20205081]}"/>
</p:tagLst>
</file>

<file path=ppt/tags/tag288.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8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5.xml><?xml version="1.0" encoding="utf-8"?>
<p:tagLst xmlns:p="http://schemas.openxmlformats.org/presentationml/2006/main">
  <p:tag name="COMMONDATA" val="eyJoZGlkIjoiM2Q5OWI4MTYzMTQzM2Q2N2UwZWZjZDc0Nzk4NDJmNGUifQ=="/>
  <p:tag name="KSO_WPP_MARK_KEY" val="44deed7f-e141-46e9-bcc3-8f3e70ec3a96"/>
  <p:tag name="RESOURCE_RECORD_KEY" val="{&quot;10&quot;:[21538094,3658886,50031793,50013841],&quot;29&quot;:[50053044,50000140,50000076,50000114,50000159],&quot;65&quot;:[2020508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66.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Lst>
</file>

<file path=ppt/tags/tag94.xml><?xml version="1.0" encoding="utf-8"?>
<p:tagLst xmlns:p="http://schemas.openxmlformats.org/presentationml/2006/main">
  <p:tag name="KSO_WM_DIAGRAM_VIRTUALLY_FRAME" val="{&quot;height&quot;:268.25,&quot;left&quot;:20.9,&quot;top&quot;:185,&quot;width&quot;:928.2}"/>
</p:tagLst>
</file>

<file path=ppt/tags/tag95.xml><?xml version="1.0" encoding="utf-8"?>
<p:tagLst xmlns:p="http://schemas.openxmlformats.org/presentationml/2006/main">
  <p:tag name="KSO_WM_DIAGRAM_VIRTUALLY_FRAME" val="{&quot;height&quot;:268.25,&quot;left&quot;:20.9,&quot;top&quot;:185,&quot;width&quot;:928.2}"/>
</p:tagLst>
</file>

<file path=ppt/tags/tag96.xml><?xml version="1.0" encoding="utf-8"?>
<p:tagLst xmlns:p="http://schemas.openxmlformats.org/presentationml/2006/main">
  <p:tag name="KSO_WM_DIAGRAM_VIRTUALLY_FRAME" val="{&quot;height&quot;:268.25,&quot;left&quot;:20.9,&quot;top&quot;:185,&quot;width&quot;:928.2}"/>
</p:tagLst>
</file>

<file path=ppt/tags/tag9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 name="KSO_WM_BEAUTIFY_FLAG" val=""/>
  <p:tag name="KSO_WM_DIAGRAM_VIRTUALLY_FRAME" val="{&quot;height&quot;:268.25,&quot;left&quot;:20.9,&quot;top&quot;:185,&quot;width&quot;:909.6750393700788}"/>
</p:tagLst>
</file>

<file path=ppt/tags/tag98.xml><?xml version="1.0" encoding="utf-8"?>
<p:tagLst xmlns:p="http://schemas.openxmlformats.org/presentationml/2006/main">
  <p:tag name="KSO_WM_BEAUTIFY_FLAG" val=""/>
  <p:tag name="KSO_WM_DIAGRAM_VIRTUALLY_FRAME" val="{&quot;height&quot;:268.25,&quot;left&quot;:20.9,&quot;top&quot;:185,&quot;width&quot;:928.2}"/>
</p:tagLst>
</file>

<file path=ppt/tags/tag99.xml><?xml version="1.0" encoding="utf-8"?>
<p:tagLst xmlns:p="http://schemas.openxmlformats.org/presentationml/2006/main">
  <p:tag name="KSO_WM_DIAGRAM_VIRTUALLY_FRAME" val="{&quot;height&quot;:268.25,&quot;left&quot;:20.9,&quot;top&quot;:185,&quot;width&quot;:928.2}"/>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黑体 CN Normal"/>
        <a:ea typeface="思源黑体 CN Normal"/>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7759</Words>
  <Application>WPS 演示</Application>
  <PresentationFormat>宽屏</PresentationFormat>
  <Paragraphs>284</Paragraphs>
  <Slides>19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宋体</vt:lpstr>
      <vt:lpstr>Wingdings</vt:lpstr>
      <vt:lpstr>思源黑体 CN Normal</vt:lpstr>
      <vt:lpstr>Wingdings</vt:lpstr>
      <vt:lpstr>思源黑体 CN Bold</vt:lpstr>
      <vt:lpstr>金山云技术体</vt:lpstr>
      <vt:lpstr>Times New Roman</vt:lpstr>
      <vt:lpstr>思源黑体 Regular</vt:lpstr>
      <vt:lpstr>OPPOSans R</vt:lpstr>
      <vt:lpstr>Cambria Math</vt:lpstr>
      <vt:lpstr>微软雅黑</vt:lpstr>
      <vt:lpstr>Arial Unicode MS</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F17</dc:creator>
  <cp:lastModifiedBy>cdh</cp:lastModifiedBy>
  <cp:revision>194</cp:revision>
  <dcterms:created xsi:type="dcterms:W3CDTF">2019-06-19T02:08:00Z</dcterms:created>
  <dcterms:modified xsi:type="dcterms:W3CDTF">2025-11-25T05:34:00Z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7D1FA12B0D804348953555581426C059_13</vt:lpwstr>
  </property>
  <property fmtid="{D5CDD505-2E9C-101B-9397-08002B2CF9AE}" pid="4" name="KSOTemplateUUID">
    <vt:lpwstr>v1.0_mb_Go1TZetpGdYwpETiC3prxg==</vt:lpwstr>
  </property>
</Properties>
</file>